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2"/>
  </p:notesMasterIdLst>
  <p:sldIdLst>
    <p:sldId id="328" r:id="rId2"/>
    <p:sldId id="612" r:id="rId3"/>
    <p:sldId id="258" r:id="rId4"/>
    <p:sldId id="259" r:id="rId5"/>
    <p:sldId id="260" r:id="rId6"/>
    <p:sldId id="261" r:id="rId7"/>
    <p:sldId id="262" r:id="rId8"/>
    <p:sldId id="632" r:id="rId9"/>
    <p:sldId id="633" r:id="rId10"/>
    <p:sldId id="634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FF00"/>
    <a:srgbClr val="C50007"/>
    <a:srgbClr val="DF0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95126" autoAdjust="0"/>
  </p:normalViewPr>
  <p:slideViewPr>
    <p:cSldViewPr>
      <p:cViewPr varScale="1">
        <p:scale>
          <a:sx n="78" d="100"/>
          <a:sy n="78" d="100"/>
        </p:scale>
        <p:origin x="1440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y Kanai" userId="48ba5b30-3f1f-441c-ba8a-fd8315039d50" providerId="ADAL" clId="{C1A16BDF-FCB5-4E84-922D-707B6C5A7D04}"/>
    <pc:docChg chg="custSel addSld delSld modSld">
      <pc:chgData name="Antony Kanai" userId="48ba5b30-3f1f-441c-ba8a-fd8315039d50" providerId="ADAL" clId="{C1A16BDF-FCB5-4E84-922D-707B6C5A7D04}" dt="2025-06-30T13:22:07.142" v="172" actId="2696"/>
      <pc:docMkLst>
        <pc:docMk/>
      </pc:docMkLst>
      <pc:sldChg chg="del">
        <pc:chgData name="Antony Kanai" userId="48ba5b30-3f1f-441c-ba8a-fd8315039d50" providerId="ADAL" clId="{C1A16BDF-FCB5-4E84-922D-707B6C5A7D04}" dt="2025-06-30T13:22:07.142" v="172" actId="2696"/>
        <pc:sldMkLst>
          <pc:docMk/>
          <pc:sldMk cId="0" sldId="265"/>
        </pc:sldMkLst>
      </pc:sldChg>
      <pc:sldChg chg="modSp mod">
        <pc:chgData name="Antony Kanai" userId="48ba5b30-3f1f-441c-ba8a-fd8315039d50" providerId="ADAL" clId="{C1A16BDF-FCB5-4E84-922D-707B6C5A7D04}" dt="2025-06-30T13:21:33.971" v="168" actId="6549"/>
        <pc:sldMkLst>
          <pc:docMk/>
          <pc:sldMk cId="3640166859" sldId="328"/>
        </pc:sldMkLst>
        <pc:spChg chg="mod">
          <ac:chgData name="Antony Kanai" userId="48ba5b30-3f1f-441c-ba8a-fd8315039d50" providerId="ADAL" clId="{C1A16BDF-FCB5-4E84-922D-707B6C5A7D04}" dt="2025-06-30T13:21:33.971" v="168" actId="6549"/>
          <ac:spMkLst>
            <pc:docMk/>
            <pc:sldMk cId="3640166859" sldId="328"/>
            <ac:spMk id="3075" creationId="{00000000-0000-0000-0000-000000000000}"/>
          </ac:spMkLst>
        </pc:spChg>
      </pc:sldChg>
      <pc:sldChg chg="add del">
        <pc:chgData name="Antony Kanai" userId="48ba5b30-3f1f-441c-ba8a-fd8315039d50" providerId="ADAL" clId="{C1A16BDF-FCB5-4E84-922D-707B6C5A7D04}" dt="2025-06-30T13:22:04.515" v="171" actId="2696"/>
        <pc:sldMkLst>
          <pc:docMk/>
          <pc:sldMk cId="900733409" sldId="635"/>
        </pc:sldMkLst>
      </pc:sldChg>
      <pc:sldChg chg="del">
        <pc:chgData name="Antony Kanai" userId="48ba5b30-3f1f-441c-ba8a-fd8315039d50" providerId="ADAL" clId="{C1A16BDF-FCB5-4E84-922D-707B6C5A7D04}" dt="2025-06-30T13:21:56.471" v="169" actId="2696"/>
        <pc:sldMkLst>
          <pc:docMk/>
          <pc:sldMk cId="321181678" sldId="636"/>
        </pc:sldMkLst>
      </pc:sldChg>
      <pc:sldMasterChg chg="delSldLayout">
        <pc:chgData name="Antony Kanai" userId="48ba5b30-3f1f-441c-ba8a-fd8315039d50" providerId="ADAL" clId="{C1A16BDF-FCB5-4E84-922D-707B6C5A7D04}" dt="2025-06-30T13:21:56.471" v="169" actId="2696"/>
        <pc:sldMasterMkLst>
          <pc:docMk/>
          <pc:sldMasterMk cId="4151145011" sldId="2147483666"/>
        </pc:sldMasterMkLst>
        <pc:sldLayoutChg chg="del">
          <pc:chgData name="Antony Kanai" userId="48ba5b30-3f1f-441c-ba8a-fd8315039d50" providerId="ADAL" clId="{C1A16BDF-FCB5-4E84-922D-707B6C5A7D04}" dt="2025-06-30T13:21:56.471" v="169" actId="2696"/>
          <pc:sldLayoutMkLst>
            <pc:docMk/>
            <pc:sldMasterMk cId="4151145011" sldId="2147483666"/>
            <pc:sldLayoutMk cId="2799159008" sldId="214748368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asrebkenya-my.sharepoint.com/personal/jlaigong_wasreb_go_ke/Documents/Documents/PIAPs%20Word%20Version/Final%20PIAPs/Kirinyaga%20Final%20PIAP13%20UPDA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OCCR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strRef>
              <c:f>'Financial Figures'!$B$8</c:f>
              <c:strCache>
                <c:ptCount val="1"/>
                <c:pt idx="0">
                  <c:v>Business-as-usual OCCR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'Financial Figures'!$C$3:$H$3</c:f>
              <c:numCache>
                <c:formatCode>General</c:formatCode>
                <c:ptCount val="6"/>
                <c:pt idx="0">
                  <c:v>2026</c:v>
                </c:pt>
                <c:pt idx="1">
                  <c:v>2027</c:v>
                </c:pt>
                <c:pt idx="2">
                  <c:v>2028</c:v>
                </c:pt>
                <c:pt idx="3">
                  <c:v>2029</c:v>
                </c:pt>
                <c:pt idx="4">
                  <c:v>2030</c:v>
                </c:pt>
                <c:pt idx="5">
                  <c:v>2031</c:v>
                </c:pt>
              </c:numCache>
              <c:extLst xmlns:c15="http://schemas.microsoft.com/office/drawing/2012/chart"/>
            </c:numRef>
          </c:cat>
          <c:val>
            <c:numRef>
              <c:f>'Financial Figures'!$C$8:$H$8</c:f>
              <c:numCache>
                <c:formatCode>0%</c:formatCode>
                <c:ptCount val="6"/>
                <c:pt idx="0">
                  <c:v>0.86344321534592183</c:v>
                </c:pt>
                <c:pt idx="1">
                  <c:v>0.86344321534592183</c:v>
                </c:pt>
                <c:pt idx="2">
                  <c:v>0.86344321534592183</c:v>
                </c:pt>
                <c:pt idx="3">
                  <c:v>0.86344321534592183</c:v>
                </c:pt>
                <c:pt idx="4">
                  <c:v>0.86344321534592183</c:v>
                </c:pt>
                <c:pt idx="5">
                  <c:v>0.86344321534592172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0-6058-4F62-B7DA-397DD447CCCA}"/>
            </c:ext>
          </c:extLst>
        </c:ser>
        <c:ser>
          <c:idx val="7"/>
          <c:order val="1"/>
          <c:tx>
            <c:strRef>
              <c:f>'Financial Figures'!$B$9</c:f>
              <c:strCache>
                <c:ptCount val="1"/>
                <c:pt idx="0">
                  <c:v>With Intervention OCCR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58-4F62-B7DA-397DD44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'Financial Figures'!$C$3:$H$3</c:f>
              <c:numCache>
                <c:formatCode>General</c:formatCode>
                <c:ptCount val="6"/>
                <c:pt idx="0">
                  <c:v>2026</c:v>
                </c:pt>
                <c:pt idx="1">
                  <c:v>2027</c:v>
                </c:pt>
                <c:pt idx="2">
                  <c:v>2028</c:v>
                </c:pt>
                <c:pt idx="3">
                  <c:v>2029</c:v>
                </c:pt>
                <c:pt idx="4">
                  <c:v>2030</c:v>
                </c:pt>
                <c:pt idx="5">
                  <c:v>2031</c:v>
                </c:pt>
              </c:numCache>
              <c:extLst xmlns:c15="http://schemas.microsoft.com/office/drawing/2012/chart"/>
            </c:numRef>
          </c:cat>
          <c:val>
            <c:numRef>
              <c:f>'Financial Figures'!$C$9:$H$9</c:f>
              <c:numCache>
                <c:formatCode>0%</c:formatCode>
                <c:ptCount val="6"/>
                <c:pt idx="0">
                  <c:v>0.88551203900165132</c:v>
                </c:pt>
                <c:pt idx="1">
                  <c:v>0.93925434475185621</c:v>
                </c:pt>
                <c:pt idx="2">
                  <c:v>0.97986028887515375</c:v>
                </c:pt>
                <c:pt idx="3">
                  <c:v>1.0211163061828417</c:v>
                </c:pt>
                <c:pt idx="4">
                  <c:v>1.0572007119136471</c:v>
                </c:pt>
                <c:pt idx="5">
                  <c:v>1.0934778570411148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2-6058-4F62-B7DA-397DD447CCC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954294256"/>
        <c:axId val="-954295344"/>
        <c:extLst/>
      </c:lineChart>
      <c:catAx>
        <c:axId val="-95429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54295344"/>
        <c:crosses val="autoZero"/>
        <c:auto val="1"/>
        <c:lblAlgn val="ctr"/>
        <c:lblOffset val="100"/>
        <c:noMultiLvlLbl val="0"/>
      </c:catAx>
      <c:valAx>
        <c:axId val="-954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5429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7135A-95B5-4D3D-8D20-CEDF0E9365B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CA04267-7CE6-4DBA-933A-E3AA5D371E5D}" type="pres">
      <dgm:prSet presAssocID="{3F47135A-95B5-4D3D-8D20-CEDF0E9365B4}" presName="theList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B32E5B0-8A0C-4F6C-9204-64DEFE8E2906}" type="presOf" srcId="{3F47135A-95B5-4D3D-8D20-CEDF0E9365B4}" destId="{5CA04267-7CE6-4DBA-933A-E3AA5D371E5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2CE94B-C6AC-40FE-9375-6146B6D0E3C3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D1451A4-2863-460E-94A2-3897869AA98D}">
      <dgm:prSet phldrT="[Text]"/>
      <dgm:spPr/>
      <dgm:t>
        <a:bodyPr/>
        <a:lstStyle/>
        <a:p>
          <a:r>
            <a:rPr lang="en-GB" dirty="0"/>
            <a:t>Origin (FRP)</a:t>
          </a:r>
        </a:p>
      </dgm:t>
    </dgm:pt>
    <dgm:pt modelId="{F227257C-7C49-4DFA-A537-E7098B58FBD5}" type="parTrans" cxnId="{29AD2C77-BC92-40D7-8DD4-1ED94FD62C2B}">
      <dgm:prSet/>
      <dgm:spPr/>
      <dgm:t>
        <a:bodyPr/>
        <a:lstStyle/>
        <a:p>
          <a:endParaRPr lang="en-GB"/>
        </a:p>
      </dgm:t>
    </dgm:pt>
    <dgm:pt modelId="{2E30633A-23A8-41E8-A91F-02886B558B71}" type="sibTrans" cxnId="{29AD2C77-BC92-40D7-8DD4-1ED94FD62C2B}">
      <dgm:prSet/>
      <dgm:spPr/>
      <dgm:t>
        <a:bodyPr/>
        <a:lstStyle/>
        <a:p>
          <a:endParaRPr lang="en-GB"/>
        </a:p>
      </dgm:t>
    </dgm:pt>
    <dgm:pt modelId="{49167663-F38C-49DD-8770-7A1F24FC90C1}">
      <dgm:prSet phldrT="[Text]"/>
      <dgm:spPr/>
      <dgm:t>
        <a:bodyPr/>
        <a:lstStyle/>
        <a:p>
          <a:r>
            <a:rPr lang="en-US" dirty="0"/>
            <a:t>Originated from Financial Recovery Planning (FRP) tool after COVID-19</a:t>
          </a:r>
          <a:endParaRPr lang="en-GB" dirty="0"/>
        </a:p>
      </dgm:t>
    </dgm:pt>
    <dgm:pt modelId="{137CA621-1CAA-4F94-8759-2282FFA7811E}" type="parTrans" cxnId="{3C67FBF3-124F-4ED9-9866-29726665EDD3}">
      <dgm:prSet/>
      <dgm:spPr/>
      <dgm:t>
        <a:bodyPr/>
        <a:lstStyle/>
        <a:p>
          <a:endParaRPr lang="en-GB"/>
        </a:p>
      </dgm:t>
    </dgm:pt>
    <dgm:pt modelId="{496285C5-A8F7-419A-9A5F-BF8122F55CDC}" type="sibTrans" cxnId="{3C67FBF3-124F-4ED9-9866-29726665EDD3}">
      <dgm:prSet/>
      <dgm:spPr/>
      <dgm:t>
        <a:bodyPr/>
        <a:lstStyle/>
        <a:p>
          <a:endParaRPr lang="en-GB"/>
        </a:p>
      </dgm:t>
    </dgm:pt>
    <dgm:pt modelId="{F8C35BB2-842D-41B9-A9EB-25A2278AFCAB}">
      <dgm:prSet phldrT="[Text]"/>
      <dgm:spPr/>
      <dgm:t>
        <a:bodyPr/>
        <a:lstStyle/>
        <a:p>
          <a:endParaRPr lang="en-GB" dirty="0"/>
        </a:p>
      </dgm:t>
    </dgm:pt>
    <dgm:pt modelId="{256ABEF1-5EEF-47EB-A2E5-BDA1B490E5DD}" type="parTrans" cxnId="{E1B4AFD5-D692-47B5-AF73-B5D10D1851ED}">
      <dgm:prSet/>
      <dgm:spPr/>
      <dgm:t>
        <a:bodyPr/>
        <a:lstStyle/>
        <a:p>
          <a:endParaRPr lang="en-GB"/>
        </a:p>
      </dgm:t>
    </dgm:pt>
    <dgm:pt modelId="{EF52B82E-4660-467A-9524-FA83BDF016C7}" type="sibTrans" cxnId="{E1B4AFD5-D692-47B5-AF73-B5D10D1851ED}">
      <dgm:prSet/>
      <dgm:spPr/>
      <dgm:t>
        <a:bodyPr/>
        <a:lstStyle/>
        <a:p>
          <a:endParaRPr lang="en-GB"/>
        </a:p>
      </dgm:t>
    </dgm:pt>
    <dgm:pt modelId="{C6A826AF-C40A-4598-8EEF-8CBA9BB39259}">
      <dgm:prSet phldrT="[Text]"/>
      <dgm:spPr/>
      <dgm:t>
        <a:bodyPr/>
        <a:lstStyle/>
        <a:p>
          <a:r>
            <a:rPr lang="en-US" dirty="0"/>
            <a:t>FRP focused on 12-month short-term recovery</a:t>
          </a:r>
          <a:endParaRPr lang="en-GB" dirty="0"/>
        </a:p>
      </dgm:t>
    </dgm:pt>
    <dgm:pt modelId="{AB85B21C-A47A-48E3-8270-A4222AD49AFC}" type="parTrans" cxnId="{10E50B0E-B21A-4D51-A50F-C39F67D3F4F4}">
      <dgm:prSet/>
      <dgm:spPr/>
      <dgm:t>
        <a:bodyPr/>
        <a:lstStyle/>
        <a:p>
          <a:endParaRPr lang="en-GB"/>
        </a:p>
      </dgm:t>
    </dgm:pt>
    <dgm:pt modelId="{78BF8063-2E92-4C83-AC37-8C3BB85515AE}" type="sibTrans" cxnId="{10E50B0E-B21A-4D51-A50F-C39F67D3F4F4}">
      <dgm:prSet/>
      <dgm:spPr/>
      <dgm:t>
        <a:bodyPr/>
        <a:lstStyle/>
        <a:p>
          <a:endParaRPr lang="en-GB"/>
        </a:p>
      </dgm:t>
    </dgm:pt>
    <dgm:pt modelId="{5DA7C637-2695-432B-9F44-E61A42CE991C}">
      <dgm:prSet phldrT="[Text]"/>
      <dgm:spPr/>
      <dgm:t>
        <a:bodyPr/>
        <a:lstStyle/>
        <a:p>
          <a:r>
            <a:rPr lang="en-GB" dirty="0"/>
            <a:t>PIAP</a:t>
          </a:r>
        </a:p>
      </dgm:t>
    </dgm:pt>
    <dgm:pt modelId="{A6063435-3AFC-4FF3-B48C-C320E2001948}" type="parTrans" cxnId="{F51FFB76-3EA8-498D-BD3E-B620911845C8}">
      <dgm:prSet/>
      <dgm:spPr/>
      <dgm:t>
        <a:bodyPr/>
        <a:lstStyle/>
        <a:p>
          <a:endParaRPr lang="en-GB"/>
        </a:p>
      </dgm:t>
    </dgm:pt>
    <dgm:pt modelId="{DF4DA3B3-13FF-4DBA-84A0-8C24773D3347}" type="sibTrans" cxnId="{F51FFB76-3EA8-498D-BD3E-B620911845C8}">
      <dgm:prSet/>
      <dgm:spPr/>
      <dgm:t>
        <a:bodyPr/>
        <a:lstStyle/>
        <a:p>
          <a:endParaRPr lang="en-GB"/>
        </a:p>
      </dgm:t>
    </dgm:pt>
    <dgm:pt modelId="{4515F20F-306C-4497-B284-E727F6BB15DF}">
      <dgm:prSet phldrT="[Text]"/>
      <dgm:spPr/>
      <dgm:t>
        <a:bodyPr/>
        <a:lstStyle/>
        <a:p>
          <a:r>
            <a:rPr lang="en-US" dirty="0"/>
            <a:t>New excel tool extends to 6 years and includes long-term investments and  6-year projections</a:t>
          </a:r>
        </a:p>
        <a:p>
          <a:endParaRPr lang="en-GB" dirty="0"/>
        </a:p>
      </dgm:t>
    </dgm:pt>
    <dgm:pt modelId="{A8E030FC-6FD8-41E5-8312-2BD1D15D62B2}" type="parTrans" cxnId="{251D2353-432D-4088-B5EB-CB4FBC685184}">
      <dgm:prSet/>
      <dgm:spPr/>
      <dgm:t>
        <a:bodyPr/>
        <a:lstStyle/>
        <a:p>
          <a:endParaRPr lang="en-GB"/>
        </a:p>
      </dgm:t>
    </dgm:pt>
    <dgm:pt modelId="{DF23EEBE-2C5B-4D46-BD53-6297DFDA47F5}" type="sibTrans" cxnId="{251D2353-432D-4088-B5EB-CB4FBC685184}">
      <dgm:prSet/>
      <dgm:spPr/>
      <dgm:t>
        <a:bodyPr/>
        <a:lstStyle/>
        <a:p>
          <a:endParaRPr lang="en-GB"/>
        </a:p>
      </dgm:t>
    </dgm:pt>
    <dgm:pt modelId="{A231D1F4-EBB0-4B8C-8994-2554F11962CA}" type="pres">
      <dgm:prSet presAssocID="{6F2CE94B-C6AC-40FE-9375-6146B6D0E3C3}" presName="Name0" presStyleCnt="0">
        <dgm:presLayoutVars>
          <dgm:dir/>
          <dgm:animOne val="branch"/>
          <dgm:animLvl val="lvl"/>
        </dgm:presLayoutVars>
      </dgm:prSet>
      <dgm:spPr/>
    </dgm:pt>
    <dgm:pt modelId="{D1804904-A870-40B0-9D86-0891EC59E086}" type="pres">
      <dgm:prSet presAssocID="{AD1451A4-2863-460E-94A2-3897869AA98D}" presName="chaos" presStyleCnt="0"/>
      <dgm:spPr/>
    </dgm:pt>
    <dgm:pt modelId="{4D8F5E24-AAA0-4B21-B606-E64604EF38BB}" type="pres">
      <dgm:prSet presAssocID="{AD1451A4-2863-460E-94A2-3897869AA98D}" presName="parTx1" presStyleLbl="revTx" presStyleIdx="0" presStyleCnt="5"/>
      <dgm:spPr/>
    </dgm:pt>
    <dgm:pt modelId="{84B3F1AD-6C74-4E76-B7CF-5E99C9CC012B}" type="pres">
      <dgm:prSet presAssocID="{AD1451A4-2863-460E-94A2-3897869AA98D}" presName="desTx1" presStyleLbl="revTx" presStyleIdx="1" presStyleCnt="5">
        <dgm:presLayoutVars>
          <dgm:bulletEnabled val="1"/>
        </dgm:presLayoutVars>
      </dgm:prSet>
      <dgm:spPr/>
    </dgm:pt>
    <dgm:pt modelId="{43818E32-5BA3-4C9F-B777-A0FB094FBFB7}" type="pres">
      <dgm:prSet presAssocID="{AD1451A4-2863-460E-94A2-3897869AA98D}" presName="c1" presStyleLbl="node1" presStyleIdx="0" presStyleCnt="19"/>
      <dgm:spPr/>
    </dgm:pt>
    <dgm:pt modelId="{3FE26584-2183-47DA-8C9F-64BD7E69B544}" type="pres">
      <dgm:prSet presAssocID="{AD1451A4-2863-460E-94A2-3897869AA98D}" presName="c2" presStyleLbl="node1" presStyleIdx="1" presStyleCnt="19"/>
      <dgm:spPr/>
    </dgm:pt>
    <dgm:pt modelId="{31A1F993-6197-4E8F-92BA-6A3659E5974C}" type="pres">
      <dgm:prSet presAssocID="{AD1451A4-2863-460E-94A2-3897869AA98D}" presName="c3" presStyleLbl="node1" presStyleIdx="2" presStyleCnt="19"/>
      <dgm:spPr/>
    </dgm:pt>
    <dgm:pt modelId="{00A4EF6D-7512-4CAF-A575-CDD9518C665B}" type="pres">
      <dgm:prSet presAssocID="{AD1451A4-2863-460E-94A2-3897869AA98D}" presName="c4" presStyleLbl="node1" presStyleIdx="3" presStyleCnt="19"/>
      <dgm:spPr/>
    </dgm:pt>
    <dgm:pt modelId="{4D1A634F-075E-4893-82A7-1C59156F3788}" type="pres">
      <dgm:prSet presAssocID="{AD1451A4-2863-460E-94A2-3897869AA98D}" presName="c5" presStyleLbl="node1" presStyleIdx="4" presStyleCnt="19"/>
      <dgm:spPr/>
    </dgm:pt>
    <dgm:pt modelId="{38132DB3-B9F4-4603-9B2B-D79EF73EAB4D}" type="pres">
      <dgm:prSet presAssocID="{AD1451A4-2863-460E-94A2-3897869AA98D}" presName="c6" presStyleLbl="node1" presStyleIdx="5" presStyleCnt="19"/>
      <dgm:spPr/>
    </dgm:pt>
    <dgm:pt modelId="{365203BD-6D0C-47E7-8B19-3D2139A5DD54}" type="pres">
      <dgm:prSet presAssocID="{AD1451A4-2863-460E-94A2-3897869AA98D}" presName="c7" presStyleLbl="node1" presStyleIdx="6" presStyleCnt="19"/>
      <dgm:spPr/>
    </dgm:pt>
    <dgm:pt modelId="{A832DA6E-52AE-4438-B4FA-0D5A5A051C74}" type="pres">
      <dgm:prSet presAssocID="{AD1451A4-2863-460E-94A2-3897869AA98D}" presName="c8" presStyleLbl="node1" presStyleIdx="7" presStyleCnt="19"/>
      <dgm:spPr/>
    </dgm:pt>
    <dgm:pt modelId="{8FB8614A-0DA2-44F3-9B5F-5D1F8882EFB0}" type="pres">
      <dgm:prSet presAssocID="{AD1451A4-2863-460E-94A2-3897869AA98D}" presName="c9" presStyleLbl="node1" presStyleIdx="8" presStyleCnt="19"/>
      <dgm:spPr/>
    </dgm:pt>
    <dgm:pt modelId="{3CAB46A6-F4EA-454D-A9AB-923A77C2F8F0}" type="pres">
      <dgm:prSet presAssocID="{AD1451A4-2863-460E-94A2-3897869AA98D}" presName="c10" presStyleLbl="node1" presStyleIdx="9" presStyleCnt="19"/>
      <dgm:spPr/>
    </dgm:pt>
    <dgm:pt modelId="{2F9CA4C9-DDBA-463C-95F7-EF1604A7063F}" type="pres">
      <dgm:prSet presAssocID="{AD1451A4-2863-460E-94A2-3897869AA98D}" presName="c11" presStyleLbl="node1" presStyleIdx="10" presStyleCnt="19"/>
      <dgm:spPr/>
    </dgm:pt>
    <dgm:pt modelId="{F510CB92-B1F5-4195-B316-AE065DA88CB7}" type="pres">
      <dgm:prSet presAssocID="{AD1451A4-2863-460E-94A2-3897869AA98D}" presName="c12" presStyleLbl="node1" presStyleIdx="11" presStyleCnt="19"/>
      <dgm:spPr/>
    </dgm:pt>
    <dgm:pt modelId="{57A2CA69-A6D6-49CF-8F10-6A3FE56C2328}" type="pres">
      <dgm:prSet presAssocID="{AD1451A4-2863-460E-94A2-3897869AA98D}" presName="c13" presStyleLbl="node1" presStyleIdx="12" presStyleCnt="19"/>
      <dgm:spPr/>
    </dgm:pt>
    <dgm:pt modelId="{8EE164F4-D34A-4886-948B-5060A34CDFFD}" type="pres">
      <dgm:prSet presAssocID="{AD1451A4-2863-460E-94A2-3897869AA98D}" presName="c14" presStyleLbl="node1" presStyleIdx="13" presStyleCnt="19"/>
      <dgm:spPr/>
    </dgm:pt>
    <dgm:pt modelId="{063BD306-86E8-420F-B05D-42D0D341FFF4}" type="pres">
      <dgm:prSet presAssocID="{AD1451A4-2863-460E-94A2-3897869AA98D}" presName="c15" presStyleLbl="node1" presStyleIdx="14" presStyleCnt="19"/>
      <dgm:spPr/>
    </dgm:pt>
    <dgm:pt modelId="{83AB2310-5460-4E7D-82D6-77E7F243F65C}" type="pres">
      <dgm:prSet presAssocID="{AD1451A4-2863-460E-94A2-3897869AA98D}" presName="c16" presStyleLbl="node1" presStyleIdx="15" presStyleCnt="19"/>
      <dgm:spPr/>
    </dgm:pt>
    <dgm:pt modelId="{D84D9A52-2D0E-4BA2-A9CA-C9A8DA48F629}" type="pres">
      <dgm:prSet presAssocID="{AD1451A4-2863-460E-94A2-3897869AA98D}" presName="c17" presStyleLbl="node1" presStyleIdx="16" presStyleCnt="19"/>
      <dgm:spPr/>
    </dgm:pt>
    <dgm:pt modelId="{24E43B46-B362-4E3E-BEAF-EBE3364D97BF}" type="pres">
      <dgm:prSet presAssocID="{AD1451A4-2863-460E-94A2-3897869AA98D}" presName="c18" presStyleLbl="node1" presStyleIdx="17" presStyleCnt="19"/>
      <dgm:spPr/>
    </dgm:pt>
    <dgm:pt modelId="{A07569C2-2430-43DF-8C4E-DB9B0DDF94C0}" type="pres">
      <dgm:prSet presAssocID="{2E30633A-23A8-41E8-A91F-02886B558B71}" presName="chevronComposite1" presStyleCnt="0"/>
      <dgm:spPr/>
    </dgm:pt>
    <dgm:pt modelId="{67638B7E-5BBD-428A-A07A-AEE409DBA2C6}" type="pres">
      <dgm:prSet presAssocID="{2E30633A-23A8-41E8-A91F-02886B558B71}" presName="chevron1" presStyleLbl="sibTrans2D1" presStyleIdx="0" presStyleCnt="2"/>
      <dgm:spPr/>
    </dgm:pt>
    <dgm:pt modelId="{33CF7ADB-D62F-4A1F-975B-482A49797576}" type="pres">
      <dgm:prSet presAssocID="{2E30633A-23A8-41E8-A91F-02886B558B71}" presName="spChevron1" presStyleCnt="0"/>
      <dgm:spPr/>
    </dgm:pt>
    <dgm:pt modelId="{7674DB6D-D44C-42D0-B5E8-F7F9688F77E6}" type="pres">
      <dgm:prSet presAssocID="{F8C35BB2-842D-41B9-A9EB-25A2278AFCAB}" presName="middle" presStyleCnt="0"/>
      <dgm:spPr/>
    </dgm:pt>
    <dgm:pt modelId="{461243DD-F1D0-4006-9062-5BAE864C8FFC}" type="pres">
      <dgm:prSet presAssocID="{F8C35BB2-842D-41B9-A9EB-25A2278AFCAB}" presName="parTxMid" presStyleLbl="revTx" presStyleIdx="2" presStyleCnt="5"/>
      <dgm:spPr/>
    </dgm:pt>
    <dgm:pt modelId="{15DF26A2-EBD8-4FF8-8046-F28B9598E736}" type="pres">
      <dgm:prSet presAssocID="{F8C35BB2-842D-41B9-A9EB-25A2278AFCAB}" presName="desTxMid" presStyleLbl="revTx" presStyleIdx="3" presStyleCnt="5">
        <dgm:presLayoutVars>
          <dgm:bulletEnabled val="1"/>
        </dgm:presLayoutVars>
      </dgm:prSet>
      <dgm:spPr/>
    </dgm:pt>
    <dgm:pt modelId="{53D96398-0859-4546-AED4-6D9DE3984CAE}" type="pres">
      <dgm:prSet presAssocID="{F8C35BB2-842D-41B9-A9EB-25A2278AFCAB}" presName="spMid" presStyleCnt="0"/>
      <dgm:spPr/>
    </dgm:pt>
    <dgm:pt modelId="{00B6DFCE-10C2-41CE-89F7-1E58AC43D728}" type="pres">
      <dgm:prSet presAssocID="{EF52B82E-4660-467A-9524-FA83BDF016C7}" presName="chevronComposite1" presStyleCnt="0"/>
      <dgm:spPr/>
    </dgm:pt>
    <dgm:pt modelId="{B201B819-CE99-41CF-BB2B-56C75B969242}" type="pres">
      <dgm:prSet presAssocID="{EF52B82E-4660-467A-9524-FA83BDF016C7}" presName="chevron1" presStyleLbl="sibTrans2D1" presStyleIdx="1" presStyleCnt="2"/>
      <dgm:spPr/>
    </dgm:pt>
    <dgm:pt modelId="{28031DF5-0F50-4A62-9164-ED393CBBA279}" type="pres">
      <dgm:prSet presAssocID="{EF52B82E-4660-467A-9524-FA83BDF016C7}" presName="spChevron1" presStyleCnt="0"/>
      <dgm:spPr/>
    </dgm:pt>
    <dgm:pt modelId="{3E153F4A-5DF5-445D-A1F7-492B7D8B4AC1}" type="pres">
      <dgm:prSet presAssocID="{5DA7C637-2695-432B-9F44-E61A42CE991C}" presName="last" presStyleCnt="0"/>
      <dgm:spPr/>
    </dgm:pt>
    <dgm:pt modelId="{74F9D071-290D-4283-88C8-0B4AA490A7F5}" type="pres">
      <dgm:prSet presAssocID="{5DA7C637-2695-432B-9F44-E61A42CE991C}" presName="circleTx" presStyleLbl="node1" presStyleIdx="18" presStyleCnt="19"/>
      <dgm:spPr/>
    </dgm:pt>
    <dgm:pt modelId="{872D8F30-71F9-47B4-8F77-2928ECF53112}" type="pres">
      <dgm:prSet presAssocID="{5DA7C637-2695-432B-9F44-E61A42CE991C}" presName="desTxN" presStyleLbl="revTx" presStyleIdx="4" presStyleCnt="5">
        <dgm:presLayoutVars>
          <dgm:bulletEnabled val="1"/>
        </dgm:presLayoutVars>
      </dgm:prSet>
      <dgm:spPr/>
    </dgm:pt>
    <dgm:pt modelId="{992E8725-6CE7-4156-952B-8E8A3450F014}" type="pres">
      <dgm:prSet presAssocID="{5DA7C637-2695-432B-9F44-E61A42CE991C}" presName="spN" presStyleCnt="0"/>
      <dgm:spPr/>
    </dgm:pt>
  </dgm:ptLst>
  <dgm:cxnLst>
    <dgm:cxn modelId="{10E50B0E-B21A-4D51-A50F-C39F67D3F4F4}" srcId="{F8C35BB2-842D-41B9-A9EB-25A2278AFCAB}" destId="{C6A826AF-C40A-4598-8EEF-8CBA9BB39259}" srcOrd="0" destOrd="0" parTransId="{AB85B21C-A47A-48E3-8270-A4222AD49AFC}" sibTransId="{78BF8063-2E92-4C83-AC37-8C3BB85515AE}"/>
    <dgm:cxn modelId="{2A1E2514-A9D6-42B3-A4DC-003622E9855F}" type="presOf" srcId="{F8C35BB2-842D-41B9-A9EB-25A2278AFCAB}" destId="{461243DD-F1D0-4006-9062-5BAE864C8FFC}" srcOrd="0" destOrd="0" presId="urn:microsoft.com/office/officeart/2009/3/layout/RandomtoResultProcess"/>
    <dgm:cxn modelId="{F5D26D41-A0BA-4E34-8222-2289685D5E4C}" type="presOf" srcId="{C6A826AF-C40A-4598-8EEF-8CBA9BB39259}" destId="{15DF26A2-EBD8-4FF8-8046-F28B9598E736}" srcOrd="0" destOrd="0" presId="urn:microsoft.com/office/officeart/2009/3/layout/RandomtoResultProcess"/>
    <dgm:cxn modelId="{BFA99E6F-45B6-4BD0-ADFD-B0138A89E092}" type="presOf" srcId="{4515F20F-306C-4497-B284-E727F6BB15DF}" destId="{872D8F30-71F9-47B4-8F77-2928ECF53112}" srcOrd="0" destOrd="0" presId="urn:microsoft.com/office/officeart/2009/3/layout/RandomtoResultProcess"/>
    <dgm:cxn modelId="{251D2353-432D-4088-B5EB-CB4FBC685184}" srcId="{5DA7C637-2695-432B-9F44-E61A42CE991C}" destId="{4515F20F-306C-4497-B284-E727F6BB15DF}" srcOrd="0" destOrd="0" parTransId="{A8E030FC-6FD8-41E5-8312-2BD1D15D62B2}" sibTransId="{DF23EEBE-2C5B-4D46-BD53-6297DFDA47F5}"/>
    <dgm:cxn modelId="{F51FFB76-3EA8-498D-BD3E-B620911845C8}" srcId="{6F2CE94B-C6AC-40FE-9375-6146B6D0E3C3}" destId="{5DA7C637-2695-432B-9F44-E61A42CE991C}" srcOrd="2" destOrd="0" parTransId="{A6063435-3AFC-4FF3-B48C-C320E2001948}" sibTransId="{DF4DA3B3-13FF-4DBA-84A0-8C24773D3347}"/>
    <dgm:cxn modelId="{29AD2C77-BC92-40D7-8DD4-1ED94FD62C2B}" srcId="{6F2CE94B-C6AC-40FE-9375-6146B6D0E3C3}" destId="{AD1451A4-2863-460E-94A2-3897869AA98D}" srcOrd="0" destOrd="0" parTransId="{F227257C-7C49-4DFA-A537-E7098B58FBD5}" sibTransId="{2E30633A-23A8-41E8-A91F-02886B558B71}"/>
    <dgm:cxn modelId="{6A61BC94-996C-4C21-ADF0-0193B1E5072C}" type="presOf" srcId="{49167663-F38C-49DD-8770-7A1F24FC90C1}" destId="{84B3F1AD-6C74-4E76-B7CF-5E99C9CC012B}" srcOrd="0" destOrd="0" presId="urn:microsoft.com/office/officeart/2009/3/layout/RandomtoResultProcess"/>
    <dgm:cxn modelId="{2402F6A1-1470-4BCD-947E-44CC94159C98}" type="presOf" srcId="{AD1451A4-2863-460E-94A2-3897869AA98D}" destId="{4D8F5E24-AAA0-4B21-B606-E64604EF38BB}" srcOrd="0" destOrd="0" presId="urn:microsoft.com/office/officeart/2009/3/layout/RandomtoResultProcess"/>
    <dgm:cxn modelId="{E1B4AFD5-D692-47B5-AF73-B5D10D1851ED}" srcId="{6F2CE94B-C6AC-40FE-9375-6146B6D0E3C3}" destId="{F8C35BB2-842D-41B9-A9EB-25A2278AFCAB}" srcOrd="1" destOrd="0" parTransId="{256ABEF1-5EEF-47EB-A2E5-BDA1B490E5DD}" sibTransId="{EF52B82E-4660-467A-9524-FA83BDF016C7}"/>
    <dgm:cxn modelId="{3C67FBF3-124F-4ED9-9866-29726665EDD3}" srcId="{AD1451A4-2863-460E-94A2-3897869AA98D}" destId="{49167663-F38C-49DD-8770-7A1F24FC90C1}" srcOrd="0" destOrd="0" parTransId="{137CA621-1CAA-4F94-8759-2282FFA7811E}" sibTransId="{496285C5-A8F7-419A-9A5F-BF8122F55CDC}"/>
    <dgm:cxn modelId="{B472CEF5-83EE-4E09-9EA7-4D4922AF3032}" type="presOf" srcId="{6F2CE94B-C6AC-40FE-9375-6146B6D0E3C3}" destId="{A231D1F4-EBB0-4B8C-8994-2554F11962CA}" srcOrd="0" destOrd="0" presId="urn:microsoft.com/office/officeart/2009/3/layout/RandomtoResultProcess"/>
    <dgm:cxn modelId="{32FD42F8-5013-4A2B-8547-3E8F32D3918C}" type="presOf" srcId="{5DA7C637-2695-432B-9F44-E61A42CE991C}" destId="{74F9D071-290D-4283-88C8-0B4AA490A7F5}" srcOrd="0" destOrd="0" presId="urn:microsoft.com/office/officeart/2009/3/layout/RandomtoResultProcess"/>
    <dgm:cxn modelId="{894828FE-4546-4288-90A0-1ECF90210DBA}" type="presParOf" srcId="{A231D1F4-EBB0-4B8C-8994-2554F11962CA}" destId="{D1804904-A870-40B0-9D86-0891EC59E086}" srcOrd="0" destOrd="0" presId="urn:microsoft.com/office/officeart/2009/3/layout/RandomtoResultProcess"/>
    <dgm:cxn modelId="{25C02546-A449-4AE1-9875-DA4A727AC658}" type="presParOf" srcId="{D1804904-A870-40B0-9D86-0891EC59E086}" destId="{4D8F5E24-AAA0-4B21-B606-E64604EF38BB}" srcOrd="0" destOrd="0" presId="urn:microsoft.com/office/officeart/2009/3/layout/RandomtoResultProcess"/>
    <dgm:cxn modelId="{A1DFFEA3-725A-48C2-98A4-2CFCBBA11BF9}" type="presParOf" srcId="{D1804904-A870-40B0-9D86-0891EC59E086}" destId="{84B3F1AD-6C74-4E76-B7CF-5E99C9CC012B}" srcOrd="1" destOrd="0" presId="urn:microsoft.com/office/officeart/2009/3/layout/RandomtoResultProcess"/>
    <dgm:cxn modelId="{D81340DD-ADD5-43AE-9CDB-3C1C1F0B233F}" type="presParOf" srcId="{D1804904-A870-40B0-9D86-0891EC59E086}" destId="{43818E32-5BA3-4C9F-B777-A0FB094FBFB7}" srcOrd="2" destOrd="0" presId="urn:microsoft.com/office/officeart/2009/3/layout/RandomtoResultProcess"/>
    <dgm:cxn modelId="{9D3571F8-B4E1-4170-9223-33A18152955B}" type="presParOf" srcId="{D1804904-A870-40B0-9D86-0891EC59E086}" destId="{3FE26584-2183-47DA-8C9F-64BD7E69B544}" srcOrd="3" destOrd="0" presId="urn:microsoft.com/office/officeart/2009/3/layout/RandomtoResultProcess"/>
    <dgm:cxn modelId="{4200D3E4-8BEE-47F4-8961-9C5E46BDE48C}" type="presParOf" srcId="{D1804904-A870-40B0-9D86-0891EC59E086}" destId="{31A1F993-6197-4E8F-92BA-6A3659E5974C}" srcOrd="4" destOrd="0" presId="urn:microsoft.com/office/officeart/2009/3/layout/RandomtoResultProcess"/>
    <dgm:cxn modelId="{0F4AEBF0-B056-48E4-8544-0FDCCE3BEF29}" type="presParOf" srcId="{D1804904-A870-40B0-9D86-0891EC59E086}" destId="{00A4EF6D-7512-4CAF-A575-CDD9518C665B}" srcOrd="5" destOrd="0" presId="urn:microsoft.com/office/officeart/2009/3/layout/RandomtoResultProcess"/>
    <dgm:cxn modelId="{A4B708D6-BA3D-4327-8729-25EEE22BE960}" type="presParOf" srcId="{D1804904-A870-40B0-9D86-0891EC59E086}" destId="{4D1A634F-075E-4893-82A7-1C59156F3788}" srcOrd="6" destOrd="0" presId="urn:microsoft.com/office/officeart/2009/3/layout/RandomtoResultProcess"/>
    <dgm:cxn modelId="{F0ECCEA1-27FA-4503-A9B1-DC9BCBA48F30}" type="presParOf" srcId="{D1804904-A870-40B0-9D86-0891EC59E086}" destId="{38132DB3-B9F4-4603-9B2B-D79EF73EAB4D}" srcOrd="7" destOrd="0" presId="urn:microsoft.com/office/officeart/2009/3/layout/RandomtoResultProcess"/>
    <dgm:cxn modelId="{2359C253-FD51-49B6-8794-A4CB6D48FDF1}" type="presParOf" srcId="{D1804904-A870-40B0-9D86-0891EC59E086}" destId="{365203BD-6D0C-47E7-8B19-3D2139A5DD54}" srcOrd="8" destOrd="0" presId="urn:microsoft.com/office/officeart/2009/3/layout/RandomtoResultProcess"/>
    <dgm:cxn modelId="{58E45D4B-2C5B-46A4-BD37-9E6688B2A51C}" type="presParOf" srcId="{D1804904-A870-40B0-9D86-0891EC59E086}" destId="{A832DA6E-52AE-4438-B4FA-0D5A5A051C74}" srcOrd="9" destOrd="0" presId="urn:microsoft.com/office/officeart/2009/3/layout/RandomtoResultProcess"/>
    <dgm:cxn modelId="{ABB95E33-2DB1-4D73-84FD-5E0A40894CC9}" type="presParOf" srcId="{D1804904-A870-40B0-9D86-0891EC59E086}" destId="{8FB8614A-0DA2-44F3-9B5F-5D1F8882EFB0}" srcOrd="10" destOrd="0" presId="urn:microsoft.com/office/officeart/2009/3/layout/RandomtoResultProcess"/>
    <dgm:cxn modelId="{A4C7D372-D260-4D82-8AC2-CDF0DB9C9EED}" type="presParOf" srcId="{D1804904-A870-40B0-9D86-0891EC59E086}" destId="{3CAB46A6-F4EA-454D-A9AB-923A77C2F8F0}" srcOrd="11" destOrd="0" presId="urn:microsoft.com/office/officeart/2009/3/layout/RandomtoResultProcess"/>
    <dgm:cxn modelId="{58B7F33E-941B-4376-8046-551ECF64E867}" type="presParOf" srcId="{D1804904-A870-40B0-9D86-0891EC59E086}" destId="{2F9CA4C9-DDBA-463C-95F7-EF1604A7063F}" srcOrd="12" destOrd="0" presId="urn:microsoft.com/office/officeart/2009/3/layout/RandomtoResultProcess"/>
    <dgm:cxn modelId="{30F7D696-839F-4568-ABA9-268273DE92AF}" type="presParOf" srcId="{D1804904-A870-40B0-9D86-0891EC59E086}" destId="{F510CB92-B1F5-4195-B316-AE065DA88CB7}" srcOrd="13" destOrd="0" presId="urn:microsoft.com/office/officeart/2009/3/layout/RandomtoResultProcess"/>
    <dgm:cxn modelId="{EF3CC41A-F60C-4849-A1B7-C736EC14FB6D}" type="presParOf" srcId="{D1804904-A870-40B0-9D86-0891EC59E086}" destId="{57A2CA69-A6D6-49CF-8F10-6A3FE56C2328}" srcOrd="14" destOrd="0" presId="urn:microsoft.com/office/officeart/2009/3/layout/RandomtoResultProcess"/>
    <dgm:cxn modelId="{A998B0E1-EFE6-4048-9367-A8A3FB3CFCBF}" type="presParOf" srcId="{D1804904-A870-40B0-9D86-0891EC59E086}" destId="{8EE164F4-D34A-4886-948B-5060A34CDFFD}" srcOrd="15" destOrd="0" presId="urn:microsoft.com/office/officeart/2009/3/layout/RandomtoResultProcess"/>
    <dgm:cxn modelId="{D0163485-EF35-47CC-B1DB-04F1121A70AE}" type="presParOf" srcId="{D1804904-A870-40B0-9D86-0891EC59E086}" destId="{063BD306-86E8-420F-B05D-42D0D341FFF4}" srcOrd="16" destOrd="0" presId="urn:microsoft.com/office/officeart/2009/3/layout/RandomtoResultProcess"/>
    <dgm:cxn modelId="{04A78F2F-C4E5-486A-93D4-666405D8AE8F}" type="presParOf" srcId="{D1804904-A870-40B0-9D86-0891EC59E086}" destId="{83AB2310-5460-4E7D-82D6-77E7F243F65C}" srcOrd="17" destOrd="0" presId="urn:microsoft.com/office/officeart/2009/3/layout/RandomtoResultProcess"/>
    <dgm:cxn modelId="{D9FE1C41-74DB-44C4-ADB5-8325933D8728}" type="presParOf" srcId="{D1804904-A870-40B0-9D86-0891EC59E086}" destId="{D84D9A52-2D0E-4BA2-A9CA-C9A8DA48F629}" srcOrd="18" destOrd="0" presId="urn:microsoft.com/office/officeart/2009/3/layout/RandomtoResultProcess"/>
    <dgm:cxn modelId="{777535A6-BD8E-4E9C-A88F-88B8BAAEB349}" type="presParOf" srcId="{D1804904-A870-40B0-9D86-0891EC59E086}" destId="{24E43B46-B362-4E3E-BEAF-EBE3364D97BF}" srcOrd="19" destOrd="0" presId="urn:microsoft.com/office/officeart/2009/3/layout/RandomtoResultProcess"/>
    <dgm:cxn modelId="{B482C715-6D50-45B0-A6AE-B0E87514E8FE}" type="presParOf" srcId="{A231D1F4-EBB0-4B8C-8994-2554F11962CA}" destId="{A07569C2-2430-43DF-8C4E-DB9B0DDF94C0}" srcOrd="1" destOrd="0" presId="urn:microsoft.com/office/officeart/2009/3/layout/RandomtoResultProcess"/>
    <dgm:cxn modelId="{DE9E4887-A6C9-4B83-B43E-69F9A7C688FF}" type="presParOf" srcId="{A07569C2-2430-43DF-8C4E-DB9B0DDF94C0}" destId="{67638B7E-5BBD-428A-A07A-AEE409DBA2C6}" srcOrd="0" destOrd="0" presId="urn:microsoft.com/office/officeart/2009/3/layout/RandomtoResultProcess"/>
    <dgm:cxn modelId="{8AAE543F-6EF6-49B6-B5A7-9D1BFA34EAA2}" type="presParOf" srcId="{A07569C2-2430-43DF-8C4E-DB9B0DDF94C0}" destId="{33CF7ADB-D62F-4A1F-975B-482A49797576}" srcOrd="1" destOrd="0" presId="urn:microsoft.com/office/officeart/2009/3/layout/RandomtoResultProcess"/>
    <dgm:cxn modelId="{76EF4654-DE23-43F7-AC47-2FC598802BD5}" type="presParOf" srcId="{A231D1F4-EBB0-4B8C-8994-2554F11962CA}" destId="{7674DB6D-D44C-42D0-B5E8-F7F9688F77E6}" srcOrd="2" destOrd="0" presId="urn:microsoft.com/office/officeart/2009/3/layout/RandomtoResultProcess"/>
    <dgm:cxn modelId="{10C8D366-BA91-410D-868B-6A3FEF396BE1}" type="presParOf" srcId="{7674DB6D-D44C-42D0-B5E8-F7F9688F77E6}" destId="{461243DD-F1D0-4006-9062-5BAE864C8FFC}" srcOrd="0" destOrd="0" presId="urn:microsoft.com/office/officeart/2009/3/layout/RandomtoResultProcess"/>
    <dgm:cxn modelId="{62F2C2EF-9F58-4595-80B7-412B4F4F5F29}" type="presParOf" srcId="{7674DB6D-D44C-42D0-B5E8-F7F9688F77E6}" destId="{15DF26A2-EBD8-4FF8-8046-F28B9598E736}" srcOrd="1" destOrd="0" presId="urn:microsoft.com/office/officeart/2009/3/layout/RandomtoResultProcess"/>
    <dgm:cxn modelId="{EAE92F8B-B0C0-4F34-A4BA-0BB19049E504}" type="presParOf" srcId="{7674DB6D-D44C-42D0-B5E8-F7F9688F77E6}" destId="{53D96398-0859-4546-AED4-6D9DE3984CAE}" srcOrd="2" destOrd="0" presId="urn:microsoft.com/office/officeart/2009/3/layout/RandomtoResultProcess"/>
    <dgm:cxn modelId="{2B2F15D9-81A2-49A7-869B-25D6A7E7838B}" type="presParOf" srcId="{A231D1F4-EBB0-4B8C-8994-2554F11962CA}" destId="{00B6DFCE-10C2-41CE-89F7-1E58AC43D728}" srcOrd="3" destOrd="0" presId="urn:microsoft.com/office/officeart/2009/3/layout/RandomtoResultProcess"/>
    <dgm:cxn modelId="{ED6E02BC-945D-4082-9CE9-7BEF362F0922}" type="presParOf" srcId="{00B6DFCE-10C2-41CE-89F7-1E58AC43D728}" destId="{B201B819-CE99-41CF-BB2B-56C75B969242}" srcOrd="0" destOrd="0" presId="urn:microsoft.com/office/officeart/2009/3/layout/RandomtoResultProcess"/>
    <dgm:cxn modelId="{E50A8A48-5BD8-48C6-A479-491AEF16390B}" type="presParOf" srcId="{00B6DFCE-10C2-41CE-89F7-1E58AC43D728}" destId="{28031DF5-0F50-4A62-9164-ED393CBBA279}" srcOrd="1" destOrd="0" presId="urn:microsoft.com/office/officeart/2009/3/layout/RandomtoResultProcess"/>
    <dgm:cxn modelId="{5B99005D-C28D-4AFC-82DC-11B253263FC1}" type="presParOf" srcId="{A231D1F4-EBB0-4B8C-8994-2554F11962CA}" destId="{3E153F4A-5DF5-445D-A1F7-492B7D8B4AC1}" srcOrd="4" destOrd="0" presId="urn:microsoft.com/office/officeart/2009/3/layout/RandomtoResultProcess"/>
    <dgm:cxn modelId="{0739F1B6-0E57-4C86-946F-3FDEAECB9BAA}" type="presParOf" srcId="{3E153F4A-5DF5-445D-A1F7-492B7D8B4AC1}" destId="{74F9D071-290D-4283-88C8-0B4AA490A7F5}" srcOrd="0" destOrd="0" presId="urn:microsoft.com/office/officeart/2009/3/layout/RandomtoResultProcess"/>
    <dgm:cxn modelId="{B768DCD5-343B-453D-AAA1-2B42218AB5A7}" type="presParOf" srcId="{3E153F4A-5DF5-445D-A1F7-492B7D8B4AC1}" destId="{872D8F30-71F9-47B4-8F77-2928ECF53112}" srcOrd="1" destOrd="0" presId="urn:microsoft.com/office/officeart/2009/3/layout/RandomtoResultProcess"/>
    <dgm:cxn modelId="{F9AC507C-F3C3-4A5D-8D69-1E016B682E83}" type="presParOf" srcId="{3E153F4A-5DF5-445D-A1F7-492B7D8B4AC1}" destId="{992E8725-6CE7-4156-952B-8E8A3450F014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1CD617-8244-4F25-A90A-4E92C4F8F1C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DD32EA2-D594-4B5A-894A-41E110DBAC04}">
      <dgm:prSet/>
      <dgm:spPr/>
      <dgm:t>
        <a:bodyPr/>
        <a:lstStyle/>
        <a:p>
          <a:r>
            <a:rPr lang="en-US" dirty="0"/>
            <a:t>Planning horizon extended to 6 years</a:t>
          </a:r>
        </a:p>
      </dgm:t>
    </dgm:pt>
    <dgm:pt modelId="{AF4291E1-8877-4F6F-8171-77698A93CAB2}" type="parTrans" cxnId="{B611E97B-38A4-4F4B-9299-342931FFC709}">
      <dgm:prSet/>
      <dgm:spPr/>
      <dgm:t>
        <a:bodyPr/>
        <a:lstStyle/>
        <a:p>
          <a:endParaRPr lang="en-US"/>
        </a:p>
      </dgm:t>
    </dgm:pt>
    <dgm:pt modelId="{D7909676-7ACB-408F-8FE7-E7AF6656DBAD}" type="sibTrans" cxnId="{B611E97B-38A4-4F4B-9299-342931FFC709}">
      <dgm:prSet/>
      <dgm:spPr/>
      <dgm:t>
        <a:bodyPr/>
        <a:lstStyle/>
        <a:p>
          <a:endParaRPr lang="en-US"/>
        </a:p>
      </dgm:t>
    </dgm:pt>
    <dgm:pt modelId="{71F54680-1A0A-4896-94E1-A066CA587290}">
      <dgm:prSet/>
      <dgm:spPr/>
      <dgm:t>
        <a:bodyPr/>
        <a:lstStyle/>
        <a:p>
          <a:r>
            <a:rPr lang="en-US"/>
            <a:t>Inclusion of capital investments</a:t>
          </a:r>
        </a:p>
      </dgm:t>
    </dgm:pt>
    <dgm:pt modelId="{967C8371-0E36-4B08-AA97-E2C582F064D2}" type="parTrans" cxnId="{ABEB8ED1-1707-445D-9987-893F0F60BE7F}">
      <dgm:prSet/>
      <dgm:spPr/>
      <dgm:t>
        <a:bodyPr/>
        <a:lstStyle/>
        <a:p>
          <a:endParaRPr lang="en-US"/>
        </a:p>
      </dgm:t>
    </dgm:pt>
    <dgm:pt modelId="{D3004EB7-C793-4542-8A7A-7D82A25604CA}" type="sibTrans" cxnId="{ABEB8ED1-1707-445D-9987-893F0F60BE7F}">
      <dgm:prSet/>
      <dgm:spPr/>
      <dgm:t>
        <a:bodyPr/>
        <a:lstStyle/>
        <a:p>
          <a:endParaRPr lang="en-US"/>
        </a:p>
      </dgm:t>
    </dgm:pt>
    <dgm:pt modelId="{AE1C5DCD-9255-4301-90F0-B21836C5E9C4}">
      <dgm:prSet/>
      <dgm:spPr/>
      <dgm:t>
        <a:bodyPr/>
        <a:lstStyle/>
        <a:p>
          <a:r>
            <a:rPr lang="en-US" dirty="0"/>
            <a:t>Covers non-financial factors (e.g., governance, HR practices)</a:t>
          </a:r>
        </a:p>
      </dgm:t>
    </dgm:pt>
    <dgm:pt modelId="{276C459A-77EC-4ADD-AABB-0D34E6443732}" type="parTrans" cxnId="{200D6F51-B0B6-4338-989B-57FC6EC3A0DE}">
      <dgm:prSet/>
      <dgm:spPr/>
      <dgm:t>
        <a:bodyPr/>
        <a:lstStyle/>
        <a:p>
          <a:endParaRPr lang="en-US"/>
        </a:p>
      </dgm:t>
    </dgm:pt>
    <dgm:pt modelId="{E1EDF822-869A-4BA3-A151-038B7D8ADE00}" type="sibTrans" cxnId="{200D6F51-B0B6-4338-989B-57FC6EC3A0DE}">
      <dgm:prSet/>
      <dgm:spPr/>
      <dgm:t>
        <a:bodyPr/>
        <a:lstStyle/>
        <a:p>
          <a:endParaRPr lang="en-US"/>
        </a:p>
      </dgm:t>
    </dgm:pt>
    <dgm:pt modelId="{331EAFA3-8EFE-4951-836E-4A55CEF7E63F}">
      <dgm:prSet/>
      <dgm:spPr/>
      <dgm:t>
        <a:bodyPr/>
        <a:lstStyle/>
        <a:p>
          <a:r>
            <a:rPr lang="en-US" dirty="0"/>
            <a:t>Supports comprehensive utility improvement (Indicators drawn from  CWI).</a:t>
          </a:r>
        </a:p>
      </dgm:t>
    </dgm:pt>
    <dgm:pt modelId="{5CC434F7-C911-4C69-8D5E-CF929500A36B}" type="parTrans" cxnId="{B0AE97E0-BFC5-48E1-AA7D-09188FAF769F}">
      <dgm:prSet/>
      <dgm:spPr/>
      <dgm:t>
        <a:bodyPr/>
        <a:lstStyle/>
        <a:p>
          <a:endParaRPr lang="en-US"/>
        </a:p>
      </dgm:t>
    </dgm:pt>
    <dgm:pt modelId="{881C5964-4920-46AB-A1BC-607967EFAF6C}" type="sibTrans" cxnId="{B0AE97E0-BFC5-48E1-AA7D-09188FAF769F}">
      <dgm:prSet/>
      <dgm:spPr/>
      <dgm:t>
        <a:bodyPr/>
        <a:lstStyle/>
        <a:p>
          <a:endParaRPr lang="en-US"/>
        </a:p>
      </dgm:t>
    </dgm:pt>
    <dgm:pt modelId="{A8A0D90C-F696-4C89-9616-6D7E21993A87}" type="pres">
      <dgm:prSet presAssocID="{7A1CD617-8244-4F25-A90A-4E92C4F8F1C7}" presName="root" presStyleCnt="0">
        <dgm:presLayoutVars>
          <dgm:dir/>
          <dgm:resizeHandles val="exact"/>
        </dgm:presLayoutVars>
      </dgm:prSet>
      <dgm:spPr/>
    </dgm:pt>
    <dgm:pt modelId="{7D415CB2-771A-4E04-9E5D-2F9F38A7D06D}" type="pres">
      <dgm:prSet presAssocID="{8DD32EA2-D594-4B5A-894A-41E110DBAC04}" presName="compNode" presStyleCnt="0"/>
      <dgm:spPr/>
    </dgm:pt>
    <dgm:pt modelId="{E65C446D-32C3-4509-B552-AAC9C6C88C6C}" type="pres">
      <dgm:prSet presAssocID="{8DD32EA2-D594-4B5A-894A-41E110DBAC04}" presName="bgRect" presStyleLbl="bgShp" presStyleIdx="0" presStyleCnt="4"/>
      <dgm:spPr/>
    </dgm:pt>
    <dgm:pt modelId="{CB8A0C97-1F90-4387-A72A-9AAB0220459D}" type="pres">
      <dgm:prSet presAssocID="{8DD32EA2-D594-4B5A-894A-41E110DBAC0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lipse"/>
        </a:ext>
      </dgm:extLst>
    </dgm:pt>
    <dgm:pt modelId="{D2235AB8-0082-47F9-AFD8-9BA9CAA53593}" type="pres">
      <dgm:prSet presAssocID="{8DD32EA2-D594-4B5A-894A-41E110DBAC04}" presName="spaceRect" presStyleCnt="0"/>
      <dgm:spPr/>
    </dgm:pt>
    <dgm:pt modelId="{DD73BD05-65C0-44CF-BF1B-BDEB603355B4}" type="pres">
      <dgm:prSet presAssocID="{8DD32EA2-D594-4B5A-894A-41E110DBAC04}" presName="parTx" presStyleLbl="revTx" presStyleIdx="0" presStyleCnt="4">
        <dgm:presLayoutVars>
          <dgm:chMax val="0"/>
          <dgm:chPref val="0"/>
        </dgm:presLayoutVars>
      </dgm:prSet>
      <dgm:spPr/>
    </dgm:pt>
    <dgm:pt modelId="{17CFE1B0-9A2F-4046-9868-26B3623C8CAE}" type="pres">
      <dgm:prSet presAssocID="{D7909676-7ACB-408F-8FE7-E7AF6656DBAD}" presName="sibTrans" presStyleCnt="0"/>
      <dgm:spPr/>
    </dgm:pt>
    <dgm:pt modelId="{7E3F6D6E-B830-40C1-ADF7-83E36035E8BD}" type="pres">
      <dgm:prSet presAssocID="{71F54680-1A0A-4896-94E1-A066CA587290}" presName="compNode" presStyleCnt="0"/>
      <dgm:spPr/>
    </dgm:pt>
    <dgm:pt modelId="{0212A155-FC04-4ADB-83CE-819C6D7D0955}" type="pres">
      <dgm:prSet presAssocID="{71F54680-1A0A-4896-94E1-A066CA587290}" presName="bgRect" presStyleLbl="bgShp" presStyleIdx="1" presStyleCnt="4"/>
      <dgm:spPr/>
    </dgm:pt>
    <dgm:pt modelId="{77F3A225-43AF-4471-A373-21C6692AEF44}" type="pres">
      <dgm:prSet presAssocID="{71F54680-1A0A-4896-94E1-A066CA58729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676A2007-66D3-4A21-90A7-A95303CD362C}" type="pres">
      <dgm:prSet presAssocID="{71F54680-1A0A-4896-94E1-A066CA587290}" presName="spaceRect" presStyleCnt="0"/>
      <dgm:spPr/>
    </dgm:pt>
    <dgm:pt modelId="{BBA398CD-9EC0-4E22-981D-D8B579C07FD3}" type="pres">
      <dgm:prSet presAssocID="{71F54680-1A0A-4896-94E1-A066CA587290}" presName="parTx" presStyleLbl="revTx" presStyleIdx="1" presStyleCnt="4">
        <dgm:presLayoutVars>
          <dgm:chMax val="0"/>
          <dgm:chPref val="0"/>
        </dgm:presLayoutVars>
      </dgm:prSet>
      <dgm:spPr/>
    </dgm:pt>
    <dgm:pt modelId="{F0807A80-A7FC-4822-B819-371111753F70}" type="pres">
      <dgm:prSet presAssocID="{D3004EB7-C793-4542-8A7A-7D82A25604CA}" presName="sibTrans" presStyleCnt="0"/>
      <dgm:spPr/>
    </dgm:pt>
    <dgm:pt modelId="{2F96451E-D774-4615-AE02-3E66E0082218}" type="pres">
      <dgm:prSet presAssocID="{AE1C5DCD-9255-4301-90F0-B21836C5E9C4}" presName="compNode" presStyleCnt="0"/>
      <dgm:spPr/>
    </dgm:pt>
    <dgm:pt modelId="{2DAC1A2A-A612-4587-8159-766370129EC8}" type="pres">
      <dgm:prSet presAssocID="{AE1C5DCD-9255-4301-90F0-B21836C5E9C4}" presName="bgRect" presStyleLbl="bgShp" presStyleIdx="2" presStyleCnt="4"/>
      <dgm:spPr/>
    </dgm:pt>
    <dgm:pt modelId="{143E3EE8-F863-479D-AF00-AFDC7866D882}" type="pres">
      <dgm:prSet presAssocID="{AE1C5DCD-9255-4301-90F0-B21836C5E9C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ancial"/>
        </a:ext>
      </dgm:extLst>
    </dgm:pt>
    <dgm:pt modelId="{B9BB61A8-C02E-40FB-86D6-105521856413}" type="pres">
      <dgm:prSet presAssocID="{AE1C5DCD-9255-4301-90F0-B21836C5E9C4}" presName="spaceRect" presStyleCnt="0"/>
      <dgm:spPr/>
    </dgm:pt>
    <dgm:pt modelId="{5D16EBBF-6E9A-444F-982A-E831C1CE6EE2}" type="pres">
      <dgm:prSet presAssocID="{AE1C5DCD-9255-4301-90F0-B21836C5E9C4}" presName="parTx" presStyleLbl="revTx" presStyleIdx="2" presStyleCnt="4">
        <dgm:presLayoutVars>
          <dgm:chMax val="0"/>
          <dgm:chPref val="0"/>
        </dgm:presLayoutVars>
      </dgm:prSet>
      <dgm:spPr/>
    </dgm:pt>
    <dgm:pt modelId="{01C39DFB-C35E-4780-94D4-EC0F5181F083}" type="pres">
      <dgm:prSet presAssocID="{E1EDF822-869A-4BA3-A151-038B7D8ADE00}" presName="sibTrans" presStyleCnt="0"/>
      <dgm:spPr/>
    </dgm:pt>
    <dgm:pt modelId="{49EA006B-2D77-4158-A869-A897D0D2F1A1}" type="pres">
      <dgm:prSet presAssocID="{331EAFA3-8EFE-4951-836E-4A55CEF7E63F}" presName="compNode" presStyleCnt="0"/>
      <dgm:spPr/>
    </dgm:pt>
    <dgm:pt modelId="{166736EF-BAF0-474C-8BB0-558892D6556E}" type="pres">
      <dgm:prSet presAssocID="{331EAFA3-8EFE-4951-836E-4A55CEF7E63F}" presName="bgRect" presStyleLbl="bgShp" presStyleIdx="3" presStyleCnt="4"/>
      <dgm:spPr/>
    </dgm:pt>
    <dgm:pt modelId="{C39AF6A2-B9A2-416B-8E86-1D0A33F41CB1}" type="pres">
      <dgm:prSet presAssocID="{331EAFA3-8EFE-4951-836E-4A55CEF7E63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mand Prompt"/>
        </a:ext>
      </dgm:extLst>
    </dgm:pt>
    <dgm:pt modelId="{173E968B-3296-4B2E-B1E2-8DA366171852}" type="pres">
      <dgm:prSet presAssocID="{331EAFA3-8EFE-4951-836E-4A55CEF7E63F}" presName="spaceRect" presStyleCnt="0"/>
      <dgm:spPr/>
    </dgm:pt>
    <dgm:pt modelId="{76C1D89C-82E3-481B-9F70-5FDBEF7526E3}" type="pres">
      <dgm:prSet presAssocID="{331EAFA3-8EFE-4951-836E-4A55CEF7E63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6C9683D-9075-41BD-BCCD-05DDD8F0CEA9}" type="presOf" srcId="{71F54680-1A0A-4896-94E1-A066CA587290}" destId="{BBA398CD-9EC0-4E22-981D-D8B579C07FD3}" srcOrd="0" destOrd="0" presId="urn:microsoft.com/office/officeart/2018/2/layout/IconVerticalSolidList"/>
    <dgm:cxn modelId="{200D6F51-B0B6-4338-989B-57FC6EC3A0DE}" srcId="{7A1CD617-8244-4F25-A90A-4E92C4F8F1C7}" destId="{AE1C5DCD-9255-4301-90F0-B21836C5E9C4}" srcOrd="2" destOrd="0" parTransId="{276C459A-77EC-4ADD-AABB-0D34E6443732}" sibTransId="{E1EDF822-869A-4BA3-A151-038B7D8ADE00}"/>
    <dgm:cxn modelId="{B611E97B-38A4-4F4B-9299-342931FFC709}" srcId="{7A1CD617-8244-4F25-A90A-4E92C4F8F1C7}" destId="{8DD32EA2-D594-4B5A-894A-41E110DBAC04}" srcOrd="0" destOrd="0" parTransId="{AF4291E1-8877-4F6F-8171-77698A93CAB2}" sibTransId="{D7909676-7ACB-408F-8FE7-E7AF6656DBAD}"/>
    <dgm:cxn modelId="{4A8D4E7F-DF8C-4F46-BA9D-B5AD99E92858}" type="presOf" srcId="{331EAFA3-8EFE-4951-836E-4A55CEF7E63F}" destId="{76C1D89C-82E3-481B-9F70-5FDBEF7526E3}" srcOrd="0" destOrd="0" presId="urn:microsoft.com/office/officeart/2018/2/layout/IconVerticalSolidList"/>
    <dgm:cxn modelId="{F4A1B393-460F-4F84-B2C4-E85B1A74594B}" type="presOf" srcId="{AE1C5DCD-9255-4301-90F0-B21836C5E9C4}" destId="{5D16EBBF-6E9A-444F-982A-E831C1CE6EE2}" srcOrd="0" destOrd="0" presId="urn:microsoft.com/office/officeart/2018/2/layout/IconVerticalSolidList"/>
    <dgm:cxn modelId="{CD84DDB1-05CC-49F7-8363-741BA2C00634}" type="presOf" srcId="{7A1CD617-8244-4F25-A90A-4E92C4F8F1C7}" destId="{A8A0D90C-F696-4C89-9616-6D7E21993A87}" srcOrd="0" destOrd="0" presId="urn:microsoft.com/office/officeart/2018/2/layout/IconVerticalSolidList"/>
    <dgm:cxn modelId="{ABEB8ED1-1707-445D-9987-893F0F60BE7F}" srcId="{7A1CD617-8244-4F25-A90A-4E92C4F8F1C7}" destId="{71F54680-1A0A-4896-94E1-A066CA587290}" srcOrd="1" destOrd="0" parTransId="{967C8371-0E36-4B08-AA97-E2C582F064D2}" sibTransId="{D3004EB7-C793-4542-8A7A-7D82A25604CA}"/>
    <dgm:cxn modelId="{B0AE97E0-BFC5-48E1-AA7D-09188FAF769F}" srcId="{7A1CD617-8244-4F25-A90A-4E92C4F8F1C7}" destId="{331EAFA3-8EFE-4951-836E-4A55CEF7E63F}" srcOrd="3" destOrd="0" parTransId="{5CC434F7-C911-4C69-8D5E-CF929500A36B}" sibTransId="{881C5964-4920-46AB-A1BC-607967EFAF6C}"/>
    <dgm:cxn modelId="{7151CDF1-39DD-4EBC-A5D7-45709A47CDF1}" type="presOf" srcId="{8DD32EA2-D594-4B5A-894A-41E110DBAC04}" destId="{DD73BD05-65C0-44CF-BF1B-BDEB603355B4}" srcOrd="0" destOrd="0" presId="urn:microsoft.com/office/officeart/2018/2/layout/IconVerticalSolidList"/>
    <dgm:cxn modelId="{CD3533ED-A02F-4F1E-B89D-D280C6627D00}" type="presParOf" srcId="{A8A0D90C-F696-4C89-9616-6D7E21993A87}" destId="{7D415CB2-771A-4E04-9E5D-2F9F38A7D06D}" srcOrd="0" destOrd="0" presId="urn:microsoft.com/office/officeart/2018/2/layout/IconVerticalSolidList"/>
    <dgm:cxn modelId="{4B1BF803-E2A8-4D25-B3C7-8C324433DF92}" type="presParOf" srcId="{7D415CB2-771A-4E04-9E5D-2F9F38A7D06D}" destId="{E65C446D-32C3-4509-B552-AAC9C6C88C6C}" srcOrd="0" destOrd="0" presId="urn:microsoft.com/office/officeart/2018/2/layout/IconVerticalSolidList"/>
    <dgm:cxn modelId="{EB1D35DA-9544-4EEB-8582-00C1369BC233}" type="presParOf" srcId="{7D415CB2-771A-4E04-9E5D-2F9F38A7D06D}" destId="{CB8A0C97-1F90-4387-A72A-9AAB0220459D}" srcOrd="1" destOrd="0" presId="urn:microsoft.com/office/officeart/2018/2/layout/IconVerticalSolidList"/>
    <dgm:cxn modelId="{A12808E4-E912-4C8D-849F-9DB8DB4C916A}" type="presParOf" srcId="{7D415CB2-771A-4E04-9E5D-2F9F38A7D06D}" destId="{D2235AB8-0082-47F9-AFD8-9BA9CAA53593}" srcOrd="2" destOrd="0" presId="urn:microsoft.com/office/officeart/2018/2/layout/IconVerticalSolidList"/>
    <dgm:cxn modelId="{83C1B83D-3B1A-4DAF-AD0E-CD752095999D}" type="presParOf" srcId="{7D415CB2-771A-4E04-9E5D-2F9F38A7D06D}" destId="{DD73BD05-65C0-44CF-BF1B-BDEB603355B4}" srcOrd="3" destOrd="0" presId="urn:microsoft.com/office/officeart/2018/2/layout/IconVerticalSolidList"/>
    <dgm:cxn modelId="{315C33B3-8CD0-4D1A-BC74-724C61CA6DB5}" type="presParOf" srcId="{A8A0D90C-F696-4C89-9616-6D7E21993A87}" destId="{17CFE1B0-9A2F-4046-9868-26B3623C8CAE}" srcOrd="1" destOrd="0" presId="urn:microsoft.com/office/officeart/2018/2/layout/IconVerticalSolidList"/>
    <dgm:cxn modelId="{8E1EF101-24BB-4945-93CE-273FDC52FBF4}" type="presParOf" srcId="{A8A0D90C-F696-4C89-9616-6D7E21993A87}" destId="{7E3F6D6E-B830-40C1-ADF7-83E36035E8BD}" srcOrd="2" destOrd="0" presId="urn:microsoft.com/office/officeart/2018/2/layout/IconVerticalSolidList"/>
    <dgm:cxn modelId="{E1AF5B79-0E2B-402C-9710-4A7A9FD827FA}" type="presParOf" srcId="{7E3F6D6E-B830-40C1-ADF7-83E36035E8BD}" destId="{0212A155-FC04-4ADB-83CE-819C6D7D0955}" srcOrd="0" destOrd="0" presId="urn:microsoft.com/office/officeart/2018/2/layout/IconVerticalSolidList"/>
    <dgm:cxn modelId="{965684BD-FF7C-4CA5-B975-4F10744F6A75}" type="presParOf" srcId="{7E3F6D6E-B830-40C1-ADF7-83E36035E8BD}" destId="{77F3A225-43AF-4471-A373-21C6692AEF44}" srcOrd="1" destOrd="0" presId="urn:microsoft.com/office/officeart/2018/2/layout/IconVerticalSolidList"/>
    <dgm:cxn modelId="{4865F4B7-7634-4C25-8DD5-05F2754DCF17}" type="presParOf" srcId="{7E3F6D6E-B830-40C1-ADF7-83E36035E8BD}" destId="{676A2007-66D3-4A21-90A7-A95303CD362C}" srcOrd="2" destOrd="0" presId="urn:microsoft.com/office/officeart/2018/2/layout/IconVerticalSolidList"/>
    <dgm:cxn modelId="{2A5E3952-36EC-4556-AB2D-1183934D8267}" type="presParOf" srcId="{7E3F6D6E-B830-40C1-ADF7-83E36035E8BD}" destId="{BBA398CD-9EC0-4E22-981D-D8B579C07FD3}" srcOrd="3" destOrd="0" presId="urn:microsoft.com/office/officeart/2018/2/layout/IconVerticalSolidList"/>
    <dgm:cxn modelId="{6325B694-6A43-4275-A04B-F0242C299E7D}" type="presParOf" srcId="{A8A0D90C-F696-4C89-9616-6D7E21993A87}" destId="{F0807A80-A7FC-4822-B819-371111753F70}" srcOrd="3" destOrd="0" presId="urn:microsoft.com/office/officeart/2018/2/layout/IconVerticalSolidList"/>
    <dgm:cxn modelId="{86848482-CEBF-4880-98CA-AA0FF088FE03}" type="presParOf" srcId="{A8A0D90C-F696-4C89-9616-6D7E21993A87}" destId="{2F96451E-D774-4615-AE02-3E66E0082218}" srcOrd="4" destOrd="0" presId="urn:microsoft.com/office/officeart/2018/2/layout/IconVerticalSolidList"/>
    <dgm:cxn modelId="{84213887-D57B-47F8-AC39-61CD6D855C24}" type="presParOf" srcId="{2F96451E-D774-4615-AE02-3E66E0082218}" destId="{2DAC1A2A-A612-4587-8159-766370129EC8}" srcOrd="0" destOrd="0" presId="urn:microsoft.com/office/officeart/2018/2/layout/IconVerticalSolidList"/>
    <dgm:cxn modelId="{BBB65A86-A187-4DE1-9E28-1105EEF1FE90}" type="presParOf" srcId="{2F96451E-D774-4615-AE02-3E66E0082218}" destId="{143E3EE8-F863-479D-AF00-AFDC7866D882}" srcOrd="1" destOrd="0" presId="urn:microsoft.com/office/officeart/2018/2/layout/IconVerticalSolidList"/>
    <dgm:cxn modelId="{0EA71BF6-5FE7-4081-871A-270A1674CF19}" type="presParOf" srcId="{2F96451E-D774-4615-AE02-3E66E0082218}" destId="{B9BB61A8-C02E-40FB-86D6-105521856413}" srcOrd="2" destOrd="0" presId="urn:microsoft.com/office/officeart/2018/2/layout/IconVerticalSolidList"/>
    <dgm:cxn modelId="{9E1317A1-81EA-4855-8BCA-712EEBC504AB}" type="presParOf" srcId="{2F96451E-D774-4615-AE02-3E66E0082218}" destId="{5D16EBBF-6E9A-444F-982A-E831C1CE6EE2}" srcOrd="3" destOrd="0" presId="urn:microsoft.com/office/officeart/2018/2/layout/IconVerticalSolidList"/>
    <dgm:cxn modelId="{1BB48480-E01E-41AD-A8A9-EF996EDE6864}" type="presParOf" srcId="{A8A0D90C-F696-4C89-9616-6D7E21993A87}" destId="{01C39DFB-C35E-4780-94D4-EC0F5181F083}" srcOrd="5" destOrd="0" presId="urn:microsoft.com/office/officeart/2018/2/layout/IconVerticalSolidList"/>
    <dgm:cxn modelId="{C98896DA-6E5E-401D-B291-4C0A75B8099D}" type="presParOf" srcId="{A8A0D90C-F696-4C89-9616-6D7E21993A87}" destId="{49EA006B-2D77-4158-A869-A897D0D2F1A1}" srcOrd="6" destOrd="0" presId="urn:microsoft.com/office/officeart/2018/2/layout/IconVerticalSolidList"/>
    <dgm:cxn modelId="{77D8C27F-4F2A-4D94-9041-FB78EC4E8C9C}" type="presParOf" srcId="{49EA006B-2D77-4158-A869-A897D0D2F1A1}" destId="{166736EF-BAF0-474C-8BB0-558892D6556E}" srcOrd="0" destOrd="0" presId="urn:microsoft.com/office/officeart/2018/2/layout/IconVerticalSolidList"/>
    <dgm:cxn modelId="{4259052E-4EB8-40E4-81B0-51B2ED83B044}" type="presParOf" srcId="{49EA006B-2D77-4158-A869-A897D0D2F1A1}" destId="{C39AF6A2-B9A2-416B-8E86-1D0A33F41CB1}" srcOrd="1" destOrd="0" presId="urn:microsoft.com/office/officeart/2018/2/layout/IconVerticalSolidList"/>
    <dgm:cxn modelId="{64CF8D6E-EF3B-4D50-8F7E-912C35561B66}" type="presParOf" srcId="{49EA006B-2D77-4158-A869-A897D0D2F1A1}" destId="{173E968B-3296-4B2E-B1E2-8DA366171852}" srcOrd="2" destOrd="0" presId="urn:microsoft.com/office/officeart/2018/2/layout/IconVerticalSolidList"/>
    <dgm:cxn modelId="{3ADFD2CD-BA8A-4744-A631-CCA05F1220E0}" type="presParOf" srcId="{49EA006B-2D77-4158-A869-A897D0D2F1A1}" destId="{76C1D89C-82E3-481B-9F70-5FDBEF7526E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5C5B1D-1819-4C83-A0EA-5D82E01941D3}" type="doc">
      <dgm:prSet loTypeId="urn:microsoft.com/office/officeart/2005/8/layout/vProcess5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7E5FD71-6F1B-48EF-971D-87D510788B38}">
      <dgm:prSet/>
      <dgm:spPr>
        <a:solidFill>
          <a:schemeClr val="tx2"/>
        </a:solidFill>
      </dgm:spPr>
      <dgm:t>
        <a:bodyPr/>
        <a:lstStyle/>
        <a:p>
          <a:pPr>
            <a:defRPr cap="all"/>
          </a:pPr>
          <a:r>
            <a:rPr lang="en-US" b="1" dirty="0"/>
            <a:t>Step 1 WSP OVERVIEW</a:t>
          </a:r>
        </a:p>
        <a:p>
          <a:pPr>
            <a:defRPr cap="all"/>
          </a:pPr>
          <a:r>
            <a:rPr lang="en-US" dirty="0"/>
            <a:t>Snapshot of revenues, costs,  SERVICE AREA,  &amp; STATUS of Regulatory Compliance</a:t>
          </a:r>
        </a:p>
      </dgm:t>
    </dgm:pt>
    <dgm:pt modelId="{547B2C85-A826-4434-8326-3DA77E94FD48}" type="parTrans" cxnId="{624B6724-1B82-4C99-9B89-FA478D649143}">
      <dgm:prSet/>
      <dgm:spPr/>
      <dgm:t>
        <a:bodyPr/>
        <a:lstStyle/>
        <a:p>
          <a:endParaRPr lang="en-US"/>
        </a:p>
      </dgm:t>
    </dgm:pt>
    <dgm:pt modelId="{BAC935C7-AF92-474C-8327-8C31FC630899}" type="sibTrans" cxnId="{624B6724-1B82-4C99-9B89-FA478D649143}">
      <dgm:prSet/>
      <dgm:spPr/>
      <dgm:t>
        <a:bodyPr/>
        <a:lstStyle/>
        <a:p>
          <a:endParaRPr lang="en-US"/>
        </a:p>
      </dgm:t>
    </dgm:pt>
    <dgm:pt modelId="{37E58C61-15E1-4408-94CB-F59B89E26B21}">
      <dgm:prSet custT="1"/>
      <dgm:spPr>
        <a:solidFill>
          <a:srgbClr val="FF0000"/>
        </a:solidFill>
      </dgm:spPr>
      <dgm:t>
        <a:bodyPr/>
        <a:lstStyle/>
        <a:p>
          <a:pPr>
            <a:defRPr cap="all"/>
          </a:pPr>
          <a:r>
            <a:rPr lang="en-US" sz="2100" b="1" dirty="0"/>
            <a:t>Step 2:INDICATOR DIAGNOSIS </a:t>
          </a:r>
        </a:p>
        <a:p>
          <a:pPr>
            <a:defRPr cap="all"/>
          </a:pPr>
          <a:r>
            <a:rPr lang="en-US" sz="2100" dirty="0"/>
            <a:t>Input key performance data for assessment: </a:t>
          </a:r>
          <a:r>
            <a:rPr lang="en-US" sz="2100" i="1" dirty="0"/>
            <a:t>Commercial, Finance, Technical  </a:t>
          </a:r>
          <a:r>
            <a:rPr lang="en-US" sz="2100" i="1" dirty="0" err="1"/>
            <a:t>etc</a:t>
          </a:r>
          <a:r>
            <a:rPr lang="en-US" sz="2100" i="1" dirty="0"/>
            <a:t> (</a:t>
          </a:r>
          <a:r>
            <a:rPr lang="en-US" sz="1800" i="1" dirty="0"/>
            <a:t>Collects 5 Year Historical Data)</a:t>
          </a:r>
          <a:endParaRPr lang="en-US" sz="1800" dirty="0"/>
        </a:p>
      </dgm:t>
    </dgm:pt>
    <dgm:pt modelId="{1F9855EB-CAAC-4A5A-A998-F98A82BB3235}" type="parTrans" cxnId="{C948D132-FCAA-46E2-8038-1D7C1768FA69}">
      <dgm:prSet/>
      <dgm:spPr/>
      <dgm:t>
        <a:bodyPr/>
        <a:lstStyle/>
        <a:p>
          <a:endParaRPr lang="en-US"/>
        </a:p>
      </dgm:t>
    </dgm:pt>
    <dgm:pt modelId="{D9F0E6AE-EC51-413D-BDBE-7A09B9A0BDD1}" type="sibTrans" cxnId="{C948D132-FCAA-46E2-8038-1D7C1768FA69}">
      <dgm:prSet/>
      <dgm:spPr/>
      <dgm:t>
        <a:bodyPr/>
        <a:lstStyle/>
        <a:p>
          <a:endParaRPr lang="en-US"/>
        </a:p>
      </dgm:t>
    </dgm:pt>
    <dgm:pt modelId="{EF2ED04A-E81B-4720-A860-DCA7303D9822}" type="pres">
      <dgm:prSet presAssocID="{7F5C5B1D-1819-4C83-A0EA-5D82E01941D3}" presName="outerComposite" presStyleCnt="0">
        <dgm:presLayoutVars>
          <dgm:chMax val="5"/>
          <dgm:dir/>
          <dgm:resizeHandles val="exact"/>
        </dgm:presLayoutVars>
      </dgm:prSet>
      <dgm:spPr/>
    </dgm:pt>
    <dgm:pt modelId="{D0DD5B84-FFE9-4416-B64C-FA5F27618610}" type="pres">
      <dgm:prSet presAssocID="{7F5C5B1D-1819-4C83-A0EA-5D82E01941D3}" presName="dummyMaxCanvas" presStyleCnt="0">
        <dgm:presLayoutVars/>
      </dgm:prSet>
      <dgm:spPr/>
    </dgm:pt>
    <dgm:pt modelId="{4D5052F6-A415-4E12-A1B4-2E0BAE5B11E5}" type="pres">
      <dgm:prSet presAssocID="{7F5C5B1D-1819-4C83-A0EA-5D82E01941D3}" presName="TwoNodes_1" presStyleLbl="node1" presStyleIdx="0" presStyleCnt="2">
        <dgm:presLayoutVars>
          <dgm:bulletEnabled val="1"/>
        </dgm:presLayoutVars>
      </dgm:prSet>
      <dgm:spPr/>
    </dgm:pt>
    <dgm:pt modelId="{4ADB0637-56D3-4699-B75C-08C439D4581B}" type="pres">
      <dgm:prSet presAssocID="{7F5C5B1D-1819-4C83-A0EA-5D82E01941D3}" presName="TwoNodes_2" presStyleLbl="node1" presStyleIdx="1" presStyleCnt="2">
        <dgm:presLayoutVars>
          <dgm:bulletEnabled val="1"/>
        </dgm:presLayoutVars>
      </dgm:prSet>
      <dgm:spPr/>
    </dgm:pt>
    <dgm:pt modelId="{7BE68D3A-C885-4ACA-B333-D71469FD017F}" type="pres">
      <dgm:prSet presAssocID="{7F5C5B1D-1819-4C83-A0EA-5D82E01941D3}" presName="TwoConn_1-2" presStyleLbl="fgAccFollowNode1" presStyleIdx="0" presStyleCnt="1">
        <dgm:presLayoutVars>
          <dgm:bulletEnabled val="1"/>
        </dgm:presLayoutVars>
      </dgm:prSet>
      <dgm:spPr/>
    </dgm:pt>
    <dgm:pt modelId="{E74383DD-3380-4A32-9B5A-13D95BD5A3C6}" type="pres">
      <dgm:prSet presAssocID="{7F5C5B1D-1819-4C83-A0EA-5D82E01941D3}" presName="TwoNodes_1_text" presStyleLbl="node1" presStyleIdx="1" presStyleCnt="2">
        <dgm:presLayoutVars>
          <dgm:bulletEnabled val="1"/>
        </dgm:presLayoutVars>
      </dgm:prSet>
      <dgm:spPr/>
    </dgm:pt>
    <dgm:pt modelId="{273B6583-DE39-4DAD-86C8-CE9483F31439}" type="pres">
      <dgm:prSet presAssocID="{7F5C5B1D-1819-4C83-A0EA-5D82E01941D3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4F2E101-4367-485A-A2E5-8B1E25C32D60}" type="presOf" srcId="{BAC935C7-AF92-474C-8327-8C31FC630899}" destId="{7BE68D3A-C885-4ACA-B333-D71469FD017F}" srcOrd="0" destOrd="0" presId="urn:microsoft.com/office/officeart/2005/8/layout/vProcess5"/>
    <dgm:cxn modelId="{624B6724-1B82-4C99-9B89-FA478D649143}" srcId="{7F5C5B1D-1819-4C83-A0EA-5D82E01941D3}" destId="{37E5FD71-6F1B-48EF-971D-87D510788B38}" srcOrd="0" destOrd="0" parTransId="{547B2C85-A826-4434-8326-3DA77E94FD48}" sibTransId="{BAC935C7-AF92-474C-8327-8C31FC630899}"/>
    <dgm:cxn modelId="{C948D132-FCAA-46E2-8038-1D7C1768FA69}" srcId="{7F5C5B1D-1819-4C83-A0EA-5D82E01941D3}" destId="{37E58C61-15E1-4408-94CB-F59B89E26B21}" srcOrd="1" destOrd="0" parTransId="{1F9855EB-CAAC-4A5A-A998-F98A82BB3235}" sibTransId="{D9F0E6AE-EC51-413D-BDBE-7A09B9A0BDD1}"/>
    <dgm:cxn modelId="{1503595C-FA21-4E78-B4D3-3959458CBB1F}" type="presOf" srcId="{37E58C61-15E1-4408-94CB-F59B89E26B21}" destId="{273B6583-DE39-4DAD-86C8-CE9483F31439}" srcOrd="1" destOrd="0" presId="urn:microsoft.com/office/officeart/2005/8/layout/vProcess5"/>
    <dgm:cxn modelId="{23090343-26E2-4BDF-807D-FC3BDA203E67}" type="presOf" srcId="{37E58C61-15E1-4408-94CB-F59B89E26B21}" destId="{4ADB0637-56D3-4699-B75C-08C439D4581B}" srcOrd="0" destOrd="0" presId="urn:microsoft.com/office/officeart/2005/8/layout/vProcess5"/>
    <dgm:cxn modelId="{53946976-B42E-4430-B085-92D440EA3579}" type="presOf" srcId="{37E5FD71-6F1B-48EF-971D-87D510788B38}" destId="{E74383DD-3380-4A32-9B5A-13D95BD5A3C6}" srcOrd="1" destOrd="0" presId="urn:microsoft.com/office/officeart/2005/8/layout/vProcess5"/>
    <dgm:cxn modelId="{674C027F-8887-4886-A9AD-C26C3F81A097}" type="presOf" srcId="{37E5FD71-6F1B-48EF-971D-87D510788B38}" destId="{4D5052F6-A415-4E12-A1B4-2E0BAE5B11E5}" srcOrd="0" destOrd="0" presId="urn:microsoft.com/office/officeart/2005/8/layout/vProcess5"/>
    <dgm:cxn modelId="{795E40E4-8D40-4CCF-BC99-460DADDA9EB7}" type="presOf" srcId="{7F5C5B1D-1819-4C83-A0EA-5D82E01941D3}" destId="{EF2ED04A-E81B-4720-A860-DCA7303D9822}" srcOrd="0" destOrd="0" presId="urn:microsoft.com/office/officeart/2005/8/layout/vProcess5"/>
    <dgm:cxn modelId="{C0699019-7C2B-4760-A348-280EC19E00D5}" type="presParOf" srcId="{EF2ED04A-E81B-4720-A860-DCA7303D9822}" destId="{D0DD5B84-FFE9-4416-B64C-FA5F27618610}" srcOrd="0" destOrd="0" presId="urn:microsoft.com/office/officeart/2005/8/layout/vProcess5"/>
    <dgm:cxn modelId="{DC51CF1A-5D18-4E87-A07C-8F7100E409D7}" type="presParOf" srcId="{EF2ED04A-E81B-4720-A860-DCA7303D9822}" destId="{4D5052F6-A415-4E12-A1B4-2E0BAE5B11E5}" srcOrd="1" destOrd="0" presId="urn:microsoft.com/office/officeart/2005/8/layout/vProcess5"/>
    <dgm:cxn modelId="{AD67A411-F857-4EDE-91A7-D86A2EE1AD71}" type="presParOf" srcId="{EF2ED04A-E81B-4720-A860-DCA7303D9822}" destId="{4ADB0637-56D3-4699-B75C-08C439D4581B}" srcOrd="2" destOrd="0" presId="urn:microsoft.com/office/officeart/2005/8/layout/vProcess5"/>
    <dgm:cxn modelId="{09932001-2C20-4F48-9283-A076B7D4EA09}" type="presParOf" srcId="{EF2ED04A-E81B-4720-A860-DCA7303D9822}" destId="{7BE68D3A-C885-4ACA-B333-D71469FD017F}" srcOrd="3" destOrd="0" presId="urn:microsoft.com/office/officeart/2005/8/layout/vProcess5"/>
    <dgm:cxn modelId="{1F99B1BE-37EA-4402-A518-DD966C501650}" type="presParOf" srcId="{EF2ED04A-E81B-4720-A860-DCA7303D9822}" destId="{E74383DD-3380-4A32-9B5A-13D95BD5A3C6}" srcOrd="4" destOrd="0" presId="urn:microsoft.com/office/officeart/2005/8/layout/vProcess5"/>
    <dgm:cxn modelId="{BEC2C399-F926-4108-AE1A-FFAF8C0B7987}" type="presParOf" srcId="{EF2ED04A-E81B-4720-A860-DCA7303D9822}" destId="{273B6583-DE39-4DAD-86C8-CE9483F3143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8BB1C4-DEF0-4BF4-B09A-8FE32072021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56764D-C352-44C3-8130-003A57562C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Based on historical data, utilities Identify and evaluate indicators that are worst preforming E.g. NRW,  Energy Efficiency etc.</a:t>
          </a:r>
        </a:p>
      </dgm:t>
    </dgm:pt>
    <dgm:pt modelId="{50042161-2F59-4528-99B8-B7B6D12569E2}" type="parTrans" cxnId="{6C8E5736-AA21-47D3-BF7B-63B8BF958DFA}">
      <dgm:prSet/>
      <dgm:spPr/>
      <dgm:t>
        <a:bodyPr/>
        <a:lstStyle/>
        <a:p>
          <a:endParaRPr lang="en-US"/>
        </a:p>
      </dgm:t>
    </dgm:pt>
    <dgm:pt modelId="{E5743274-25FC-413C-89AD-1AC08A6FD66A}" type="sibTrans" cxnId="{6C8E5736-AA21-47D3-BF7B-63B8BF958DFA}">
      <dgm:prSet/>
      <dgm:spPr/>
      <dgm:t>
        <a:bodyPr/>
        <a:lstStyle/>
        <a:p>
          <a:endParaRPr lang="en-US"/>
        </a:p>
      </dgm:t>
    </dgm:pt>
    <dgm:pt modelId="{AFD5CED8-C2AF-404B-B6D7-1644450092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Pinpoint performance gaps for intervention focus</a:t>
          </a:r>
        </a:p>
      </dgm:t>
    </dgm:pt>
    <dgm:pt modelId="{9A1531DE-CD9D-4BF3-956E-5E6CE1CCAF10}" type="parTrans" cxnId="{1356B9CE-0099-473F-9A52-630503F73D0E}">
      <dgm:prSet/>
      <dgm:spPr/>
      <dgm:t>
        <a:bodyPr/>
        <a:lstStyle/>
        <a:p>
          <a:endParaRPr lang="en-US"/>
        </a:p>
      </dgm:t>
    </dgm:pt>
    <dgm:pt modelId="{637BD276-7549-4DAB-BBF9-59A07C574822}" type="sibTrans" cxnId="{1356B9CE-0099-473F-9A52-630503F73D0E}">
      <dgm:prSet/>
      <dgm:spPr/>
      <dgm:t>
        <a:bodyPr/>
        <a:lstStyle/>
        <a:p>
          <a:endParaRPr lang="en-US"/>
        </a:p>
      </dgm:t>
    </dgm:pt>
    <dgm:pt modelId="{051D241E-B4CA-4A1B-9A14-77A0AC1194F2}" type="pres">
      <dgm:prSet presAssocID="{DA8BB1C4-DEF0-4BF4-B09A-8FE320720215}" presName="root" presStyleCnt="0">
        <dgm:presLayoutVars>
          <dgm:dir/>
          <dgm:resizeHandles val="exact"/>
        </dgm:presLayoutVars>
      </dgm:prSet>
      <dgm:spPr/>
    </dgm:pt>
    <dgm:pt modelId="{A73E1CAE-1566-4F62-928A-79511395958D}" type="pres">
      <dgm:prSet presAssocID="{7D56764D-C352-44C3-8130-003A57562CCB}" presName="compNode" presStyleCnt="0"/>
      <dgm:spPr/>
    </dgm:pt>
    <dgm:pt modelId="{E128ADE9-6E18-4140-8580-63B94FFA111B}" type="pres">
      <dgm:prSet presAssocID="{7D56764D-C352-44C3-8130-003A57562CCB}" presName="bgRect" presStyleLbl="bgShp" presStyleIdx="0" presStyleCnt="2"/>
      <dgm:spPr/>
    </dgm:pt>
    <dgm:pt modelId="{FB90A3A1-54F3-43DB-9758-D3BABA486370}" type="pres">
      <dgm:prSet presAssocID="{7D56764D-C352-44C3-8130-003A57562CC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05DCFBE3-F4A1-4B6B-9F3F-4FDA491D649B}" type="pres">
      <dgm:prSet presAssocID="{7D56764D-C352-44C3-8130-003A57562CCB}" presName="spaceRect" presStyleCnt="0"/>
      <dgm:spPr/>
    </dgm:pt>
    <dgm:pt modelId="{B293911A-99D1-4D68-8B56-28C7D5AA79C3}" type="pres">
      <dgm:prSet presAssocID="{7D56764D-C352-44C3-8130-003A57562CCB}" presName="parTx" presStyleLbl="revTx" presStyleIdx="0" presStyleCnt="2">
        <dgm:presLayoutVars>
          <dgm:chMax val="0"/>
          <dgm:chPref val="0"/>
        </dgm:presLayoutVars>
      </dgm:prSet>
      <dgm:spPr/>
    </dgm:pt>
    <dgm:pt modelId="{50274D7F-8FB6-4313-939D-89D7F68C9E41}" type="pres">
      <dgm:prSet presAssocID="{E5743274-25FC-413C-89AD-1AC08A6FD66A}" presName="sibTrans" presStyleCnt="0"/>
      <dgm:spPr/>
    </dgm:pt>
    <dgm:pt modelId="{467A2A2D-DBD7-4A1A-9F09-8D4CB74B1D4F}" type="pres">
      <dgm:prSet presAssocID="{AFD5CED8-C2AF-404B-B6D7-16444500921D}" presName="compNode" presStyleCnt="0"/>
      <dgm:spPr/>
    </dgm:pt>
    <dgm:pt modelId="{A590BDF0-6749-4EF8-B003-5DF6498CE66A}" type="pres">
      <dgm:prSet presAssocID="{AFD5CED8-C2AF-404B-B6D7-16444500921D}" presName="bgRect" presStyleLbl="bgShp" presStyleIdx="1" presStyleCnt="2"/>
      <dgm:spPr/>
    </dgm:pt>
    <dgm:pt modelId="{3440B526-DE7A-4394-A67A-49716C1C7A44}" type="pres">
      <dgm:prSet presAssocID="{AFD5CED8-C2AF-404B-B6D7-16444500921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D3128C7-E7F5-415A-9492-26EAD4A6055E}" type="pres">
      <dgm:prSet presAssocID="{AFD5CED8-C2AF-404B-B6D7-16444500921D}" presName="spaceRect" presStyleCnt="0"/>
      <dgm:spPr/>
    </dgm:pt>
    <dgm:pt modelId="{9518AD27-D988-4E28-A640-0ED8B09708F7}" type="pres">
      <dgm:prSet presAssocID="{AFD5CED8-C2AF-404B-B6D7-16444500921D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A94F122-1EFA-4B56-9AE6-6E7DCF765729}" type="presOf" srcId="{7D56764D-C352-44C3-8130-003A57562CCB}" destId="{B293911A-99D1-4D68-8B56-28C7D5AA79C3}" srcOrd="0" destOrd="0" presId="urn:microsoft.com/office/officeart/2018/2/layout/IconVerticalSolidList"/>
    <dgm:cxn modelId="{DF23B331-46A8-42FE-98AA-B00B1502E0B0}" type="presOf" srcId="{AFD5CED8-C2AF-404B-B6D7-16444500921D}" destId="{9518AD27-D988-4E28-A640-0ED8B09708F7}" srcOrd="0" destOrd="0" presId="urn:microsoft.com/office/officeart/2018/2/layout/IconVerticalSolidList"/>
    <dgm:cxn modelId="{6C8E5736-AA21-47D3-BF7B-63B8BF958DFA}" srcId="{DA8BB1C4-DEF0-4BF4-B09A-8FE320720215}" destId="{7D56764D-C352-44C3-8130-003A57562CCB}" srcOrd="0" destOrd="0" parTransId="{50042161-2F59-4528-99B8-B7B6D12569E2}" sibTransId="{E5743274-25FC-413C-89AD-1AC08A6FD66A}"/>
    <dgm:cxn modelId="{7442A244-3134-4681-A8BA-BBDF0D1F1BDA}" type="presOf" srcId="{DA8BB1C4-DEF0-4BF4-B09A-8FE320720215}" destId="{051D241E-B4CA-4A1B-9A14-77A0AC1194F2}" srcOrd="0" destOrd="0" presId="urn:microsoft.com/office/officeart/2018/2/layout/IconVerticalSolidList"/>
    <dgm:cxn modelId="{1356B9CE-0099-473F-9A52-630503F73D0E}" srcId="{DA8BB1C4-DEF0-4BF4-B09A-8FE320720215}" destId="{AFD5CED8-C2AF-404B-B6D7-16444500921D}" srcOrd="1" destOrd="0" parTransId="{9A1531DE-CD9D-4BF3-956E-5E6CE1CCAF10}" sibTransId="{637BD276-7549-4DAB-BBF9-59A07C574822}"/>
    <dgm:cxn modelId="{A8A5BEFC-427B-4ADB-BDC0-098006D2733A}" type="presParOf" srcId="{051D241E-B4CA-4A1B-9A14-77A0AC1194F2}" destId="{A73E1CAE-1566-4F62-928A-79511395958D}" srcOrd="0" destOrd="0" presId="urn:microsoft.com/office/officeart/2018/2/layout/IconVerticalSolidList"/>
    <dgm:cxn modelId="{DE9BD725-3689-461E-935C-F59EBBF1E606}" type="presParOf" srcId="{A73E1CAE-1566-4F62-928A-79511395958D}" destId="{E128ADE9-6E18-4140-8580-63B94FFA111B}" srcOrd="0" destOrd="0" presId="urn:microsoft.com/office/officeart/2018/2/layout/IconVerticalSolidList"/>
    <dgm:cxn modelId="{4FC10F90-DAE8-414A-B2D5-E73C1D8FB4A9}" type="presParOf" srcId="{A73E1CAE-1566-4F62-928A-79511395958D}" destId="{FB90A3A1-54F3-43DB-9758-D3BABA486370}" srcOrd="1" destOrd="0" presId="urn:microsoft.com/office/officeart/2018/2/layout/IconVerticalSolidList"/>
    <dgm:cxn modelId="{2C7FF78B-34A0-4A76-839B-67E6B1671F6B}" type="presParOf" srcId="{A73E1CAE-1566-4F62-928A-79511395958D}" destId="{05DCFBE3-F4A1-4B6B-9F3F-4FDA491D649B}" srcOrd="2" destOrd="0" presId="urn:microsoft.com/office/officeart/2018/2/layout/IconVerticalSolidList"/>
    <dgm:cxn modelId="{BE9F1ED3-F19B-4CAD-A352-3807D091CA87}" type="presParOf" srcId="{A73E1CAE-1566-4F62-928A-79511395958D}" destId="{B293911A-99D1-4D68-8B56-28C7D5AA79C3}" srcOrd="3" destOrd="0" presId="urn:microsoft.com/office/officeart/2018/2/layout/IconVerticalSolidList"/>
    <dgm:cxn modelId="{26229E17-7698-424B-AD9C-5F1A356E9D0B}" type="presParOf" srcId="{051D241E-B4CA-4A1B-9A14-77A0AC1194F2}" destId="{50274D7F-8FB6-4313-939D-89D7F68C9E41}" srcOrd="1" destOrd="0" presId="urn:microsoft.com/office/officeart/2018/2/layout/IconVerticalSolidList"/>
    <dgm:cxn modelId="{7BB556F9-13BA-4EBC-9058-6435D38C8AD7}" type="presParOf" srcId="{051D241E-B4CA-4A1B-9A14-77A0AC1194F2}" destId="{467A2A2D-DBD7-4A1A-9F09-8D4CB74B1D4F}" srcOrd="2" destOrd="0" presId="urn:microsoft.com/office/officeart/2018/2/layout/IconVerticalSolidList"/>
    <dgm:cxn modelId="{FFFB372B-E054-46B7-B926-6A0327B3F211}" type="presParOf" srcId="{467A2A2D-DBD7-4A1A-9F09-8D4CB74B1D4F}" destId="{A590BDF0-6749-4EF8-B003-5DF6498CE66A}" srcOrd="0" destOrd="0" presId="urn:microsoft.com/office/officeart/2018/2/layout/IconVerticalSolidList"/>
    <dgm:cxn modelId="{3317DE01-E4F6-4998-AD37-F84FF948B3C7}" type="presParOf" srcId="{467A2A2D-DBD7-4A1A-9F09-8D4CB74B1D4F}" destId="{3440B526-DE7A-4394-A67A-49716C1C7A44}" srcOrd="1" destOrd="0" presId="urn:microsoft.com/office/officeart/2018/2/layout/IconVerticalSolidList"/>
    <dgm:cxn modelId="{3C6C21A1-F4D6-4FB6-A926-87B5A9379332}" type="presParOf" srcId="{467A2A2D-DBD7-4A1A-9F09-8D4CB74B1D4F}" destId="{5D3128C7-E7F5-415A-9492-26EAD4A6055E}" srcOrd="2" destOrd="0" presId="urn:microsoft.com/office/officeart/2018/2/layout/IconVerticalSolidList"/>
    <dgm:cxn modelId="{5D6F70EA-0FA5-423D-AFDC-C2500D731912}" type="presParOf" srcId="{467A2A2D-DBD7-4A1A-9F09-8D4CB74B1D4F}" destId="{9518AD27-D988-4E28-A640-0ED8B09708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67E2AF-3088-4F20-931E-846C9C7B219C}" type="doc">
      <dgm:prSet loTypeId="urn:microsoft.com/office/officeart/2005/8/layout/process4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8439C7C-D920-46F6-B593-E2FA60293642}">
      <dgm:prSet custT="1"/>
      <dgm:spPr/>
      <dgm:t>
        <a:bodyPr/>
        <a:lstStyle/>
        <a:p>
          <a:r>
            <a:rPr lang="en-US" sz="2500" dirty="0"/>
            <a:t>Step 4: </a:t>
          </a:r>
          <a:r>
            <a:rPr lang="en-GB" sz="2500" dirty="0"/>
            <a:t>Based on Worst performing KPIs, Utility proposes interventions, their costs and expected payback period (</a:t>
          </a:r>
          <a:r>
            <a:rPr lang="en-GB" sz="2000" i="1" dirty="0"/>
            <a:t>calculated as total cost of intervention/ the annual  increase in revenue or reduction in cost as result of the intervention</a:t>
          </a:r>
          <a:r>
            <a:rPr lang="en-GB" sz="2500" dirty="0"/>
            <a:t>)</a:t>
          </a:r>
          <a:endParaRPr lang="en-US" sz="2500" dirty="0"/>
        </a:p>
      </dgm:t>
    </dgm:pt>
    <dgm:pt modelId="{8871B9BE-B8D0-4A47-81D5-F03093BB7A07}" type="parTrans" cxnId="{775C0324-031A-4AA0-90B6-A44A5937EBC8}">
      <dgm:prSet/>
      <dgm:spPr/>
      <dgm:t>
        <a:bodyPr/>
        <a:lstStyle/>
        <a:p>
          <a:endParaRPr lang="en-US"/>
        </a:p>
      </dgm:t>
    </dgm:pt>
    <dgm:pt modelId="{9A0D60CB-A5FF-4AAC-91F3-970C69B46E3E}" type="sibTrans" cxnId="{775C0324-031A-4AA0-90B6-A44A5937EBC8}">
      <dgm:prSet/>
      <dgm:spPr/>
      <dgm:t>
        <a:bodyPr/>
        <a:lstStyle/>
        <a:p>
          <a:endParaRPr lang="en-US"/>
        </a:p>
      </dgm:t>
    </dgm:pt>
    <dgm:pt modelId="{DD3497D5-FA82-4024-9A6F-06A260DF3A3B}">
      <dgm:prSet/>
      <dgm:spPr>
        <a:solidFill>
          <a:schemeClr val="tx2"/>
        </a:solidFill>
      </dgm:spPr>
      <dgm:t>
        <a:bodyPr/>
        <a:lstStyle/>
        <a:p>
          <a:r>
            <a:rPr lang="en-US" dirty="0"/>
            <a:t>Step 5: </a:t>
          </a:r>
          <a:r>
            <a:rPr lang="en-GB" dirty="0"/>
            <a:t> The utilities then prioritize intervention based on their payback period with utilities beginning with interventions with  lowest payback period.</a:t>
          </a:r>
          <a:endParaRPr lang="en-US" dirty="0"/>
        </a:p>
      </dgm:t>
    </dgm:pt>
    <dgm:pt modelId="{4521E1DC-1D21-4E92-81A8-007DDF555001}" type="parTrans" cxnId="{46603D34-2AC4-4BF8-B0CF-6C5A4E50DA2F}">
      <dgm:prSet/>
      <dgm:spPr/>
      <dgm:t>
        <a:bodyPr/>
        <a:lstStyle/>
        <a:p>
          <a:endParaRPr lang="en-US"/>
        </a:p>
      </dgm:t>
    </dgm:pt>
    <dgm:pt modelId="{0DBD8115-FA77-4813-AF0F-14EB4952B0E7}" type="sibTrans" cxnId="{46603D34-2AC4-4BF8-B0CF-6C5A4E50DA2F}">
      <dgm:prSet/>
      <dgm:spPr/>
      <dgm:t>
        <a:bodyPr/>
        <a:lstStyle/>
        <a:p>
          <a:endParaRPr lang="en-US"/>
        </a:p>
      </dgm:t>
    </dgm:pt>
    <dgm:pt modelId="{952C7637-FFD8-4FF3-BD91-03E04BBB1589}" type="pres">
      <dgm:prSet presAssocID="{4567E2AF-3088-4F20-931E-846C9C7B219C}" presName="Name0" presStyleCnt="0">
        <dgm:presLayoutVars>
          <dgm:dir/>
          <dgm:animLvl val="lvl"/>
          <dgm:resizeHandles val="exact"/>
        </dgm:presLayoutVars>
      </dgm:prSet>
      <dgm:spPr/>
    </dgm:pt>
    <dgm:pt modelId="{877B480A-8AD5-4D33-A29D-6FFDC9F84B71}" type="pres">
      <dgm:prSet presAssocID="{DD3497D5-FA82-4024-9A6F-06A260DF3A3B}" presName="boxAndChildren" presStyleCnt="0"/>
      <dgm:spPr/>
    </dgm:pt>
    <dgm:pt modelId="{087DC67E-DCF1-4919-8431-4DBE013F84DC}" type="pres">
      <dgm:prSet presAssocID="{DD3497D5-FA82-4024-9A6F-06A260DF3A3B}" presName="parentTextBox" presStyleLbl="node1" presStyleIdx="0" presStyleCnt="2" custLinFactNeighborY="-2343"/>
      <dgm:spPr/>
    </dgm:pt>
    <dgm:pt modelId="{C0D96044-BCA1-4224-A88B-4572AAAFC91B}" type="pres">
      <dgm:prSet presAssocID="{9A0D60CB-A5FF-4AAC-91F3-970C69B46E3E}" presName="sp" presStyleCnt="0"/>
      <dgm:spPr/>
    </dgm:pt>
    <dgm:pt modelId="{EF5310E2-E312-4EE7-8E45-33133C03CFC6}" type="pres">
      <dgm:prSet presAssocID="{18439C7C-D920-46F6-B593-E2FA60293642}" presName="arrowAndChildren" presStyleCnt="0"/>
      <dgm:spPr/>
    </dgm:pt>
    <dgm:pt modelId="{531432BE-E342-487C-B5B8-828341810C1A}" type="pres">
      <dgm:prSet presAssocID="{18439C7C-D920-46F6-B593-E2FA60293642}" presName="parentTextArrow" presStyleLbl="node1" presStyleIdx="1" presStyleCnt="2"/>
      <dgm:spPr/>
    </dgm:pt>
  </dgm:ptLst>
  <dgm:cxnLst>
    <dgm:cxn modelId="{775C0324-031A-4AA0-90B6-A44A5937EBC8}" srcId="{4567E2AF-3088-4F20-931E-846C9C7B219C}" destId="{18439C7C-D920-46F6-B593-E2FA60293642}" srcOrd="0" destOrd="0" parTransId="{8871B9BE-B8D0-4A47-81D5-F03093BB7A07}" sibTransId="{9A0D60CB-A5FF-4AAC-91F3-970C69B46E3E}"/>
    <dgm:cxn modelId="{29E17A26-EFC9-46F9-86C3-202B0213E99F}" type="presOf" srcId="{4567E2AF-3088-4F20-931E-846C9C7B219C}" destId="{952C7637-FFD8-4FF3-BD91-03E04BBB1589}" srcOrd="0" destOrd="0" presId="urn:microsoft.com/office/officeart/2005/8/layout/process4"/>
    <dgm:cxn modelId="{46603D34-2AC4-4BF8-B0CF-6C5A4E50DA2F}" srcId="{4567E2AF-3088-4F20-931E-846C9C7B219C}" destId="{DD3497D5-FA82-4024-9A6F-06A260DF3A3B}" srcOrd="1" destOrd="0" parTransId="{4521E1DC-1D21-4E92-81A8-007DDF555001}" sibTransId="{0DBD8115-FA77-4813-AF0F-14EB4952B0E7}"/>
    <dgm:cxn modelId="{04E6016D-01BA-4ACB-B7D8-4924DEB12364}" type="presOf" srcId="{18439C7C-D920-46F6-B593-E2FA60293642}" destId="{531432BE-E342-487C-B5B8-828341810C1A}" srcOrd="0" destOrd="0" presId="urn:microsoft.com/office/officeart/2005/8/layout/process4"/>
    <dgm:cxn modelId="{05DB6256-D5A0-4F20-BC13-5D5C898CED2A}" type="presOf" srcId="{DD3497D5-FA82-4024-9A6F-06A260DF3A3B}" destId="{087DC67E-DCF1-4919-8431-4DBE013F84DC}" srcOrd="0" destOrd="0" presId="urn:microsoft.com/office/officeart/2005/8/layout/process4"/>
    <dgm:cxn modelId="{F1F10C94-5D34-4DA1-ABB6-6E9651359D0D}" type="presParOf" srcId="{952C7637-FFD8-4FF3-BD91-03E04BBB1589}" destId="{877B480A-8AD5-4D33-A29D-6FFDC9F84B71}" srcOrd="0" destOrd="0" presId="urn:microsoft.com/office/officeart/2005/8/layout/process4"/>
    <dgm:cxn modelId="{88D805AF-D3D1-4B59-9B78-91206E37FC65}" type="presParOf" srcId="{877B480A-8AD5-4D33-A29D-6FFDC9F84B71}" destId="{087DC67E-DCF1-4919-8431-4DBE013F84DC}" srcOrd="0" destOrd="0" presId="urn:microsoft.com/office/officeart/2005/8/layout/process4"/>
    <dgm:cxn modelId="{21F9AED5-5C84-47CA-B64D-5FBD1D87CED4}" type="presParOf" srcId="{952C7637-FFD8-4FF3-BD91-03E04BBB1589}" destId="{C0D96044-BCA1-4224-A88B-4572AAAFC91B}" srcOrd="1" destOrd="0" presId="urn:microsoft.com/office/officeart/2005/8/layout/process4"/>
    <dgm:cxn modelId="{1F3D0A18-4B1D-426F-9D2F-CF50DFB3EA84}" type="presParOf" srcId="{952C7637-FFD8-4FF3-BD91-03E04BBB1589}" destId="{EF5310E2-E312-4EE7-8E45-33133C03CFC6}" srcOrd="2" destOrd="0" presId="urn:microsoft.com/office/officeart/2005/8/layout/process4"/>
    <dgm:cxn modelId="{C260B069-5F2A-4225-B961-985ADE490A84}" type="presParOf" srcId="{EF5310E2-E312-4EE7-8E45-33133C03CFC6}" destId="{531432BE-E342-487C-B5B8-828341810C1A}" srcOrd="0" destOrd="0" presId="urn:microsoft.com/office/officeart/2005/8/layout/process4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A12D55-6B34-45AE-B2B3-E633421C33F3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4202ABC-1C89-4834-9107-99BBCB796A1C}">
      <dgm:prSet/>
      <dgm:spPr>
        <a:solidFill>
          <a:srgbClr val="FF0000"/>
        </a:solidFill>
      </dgm:spPr>
      <dgm:t>
        <a:bodyPr/>
        <a:lstStyle/>
        <a:p>
          <a:r>
            <a:rPr lang="en-US" dirty="0"/>
            <a:t>Step 6: Based on the order prioritized interventions, utilities project their impact on revenues, costs, and cash flow. These interventions may lead to cost reductions, increased revenues, or improved bill collection efficiency.</a:t>
          </a:r>
        </a:p>
      </dgm:t>
    </dgm:pt>
    <dgm:pt modelId="{22EE0ECB-25CA-4809-B9C4-FB1E608B0C4E}" type="parTrans" cxnId="{505275D5-B7E4-44F9-BB37-B25D86A05F46}">
      <dgm:prSet/>
      <dgm:spPr/>
      <dgm:t>
        <a:bodyPr/>
        <a:lstStyle/>
        <a:p>
          <a:endParaRPr lang="en-US"/>
        </a:p>
      </dgm:t>
    </dgm:pt>
    <dgm:pt modelId="{503D42C9-5215-4163-9901-27E8FCDC2198}" type="sibTrans" cxnId="{505275D5-B7E4-44F9-BB37-B25D86A05F46}">
      <dgm:prSet/>
      <dgm:spPr/>
      <dgm:t>
        <a:bodyPr/>
        <a:lstStyle/>
        <a:p>
          <a:endParaRPr lang="en-US"/>
        </a:p>
      </dgm:t>
    </dgm:pt>
    <dgm:pt modelId="{BDF230F8-E20C-48FB-9343-F8E1891B41B4}">
      <dgm:prSet/>
      <dgm:spPr/>
      <dgm:t>
        <a:bodyPr/>
        <a:lstStyle/>
        <a:p>
          <a:r>
            <a:rPr lang="en-US" dirty="0"/>
            <a:t>The tool then projects Operational cost coverage  for the utility for 6yrs</a:t>
          </a:r>
        </a:p>
      </dgm:t>
    </dgm:pt>
    <dgm:pt modelId="{A72D41B0-F135-47A2-A56C-D07FF5878A51}" type="parTrans" cxnId="{EDD5BBA6-FCF8-46C7-B8A4-D1328D7271A0}">
      <dgm:prSet/>
      <dgm:spPr/>
      <dgm:t>
        <a:bodyPr/>
        <a:lstStyle/>
        <a:p>
          <a:endParaRPr lang="en-US"/>
        </a:p>
      </dgm:t>
    </dgm:pt>
    <dgm:pt modelId="{FDB458A1-331D-4C1E-B9C7-F652351AE69A}" type="sibTrans" cxnId="{EDD5BBA6-FCF8-46C7-B8A4-D1328D7271A0}">
      <dgm:prSet/>
      <dgm:spPr/>
      <dgm:t>
        <a:bodyPr/>
        <a:lstStyle/>
        <a:p>
          <a:endParaRPr lang="en-US"/>
        </a:p>
      </dgm:t>
    </dgm:pt>
    <dgm:pt modelId="{D1BDEA3B-F0E8-496F-87F4-896DAC7FDC9B}" type="pres">
      <dgm:prSet presAssocID="{81A12D55-6B34-45AE-B2B3-E633421C33F3}" presName="linear" presStyleCnt="0">
        <dgm:presLayoutVars>
          <dgm:animLvl val="lvl"/>
          <dgm:resizeHandles val="exact"/>
        </dgm:presLayoutVars>
      </dgm:prSet>
      <dgm:spPr/>
    </dgm:pt>
    <dgm:pt modelId="{86D23029-22FB-49DA-909C-180FD948F075}" type="pres">
      <dgm:prSet presAssocID="{34202ABC-1C89-4834-9107-99BBCB796A1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9BEB528-B446-442B-9294-51CB269D6782}" type="pres">
      <dgm:prSet presAssocID="{503D42C9-5215-4163-9901-27E8FCDC2198}" presName="spacer" presStyleCnt="0"/>
      <dgm:spPr/>
    </dgm:pt>
    <dgm:pt modelId="{3F045E73-7FC1-44D3-AB8F-07AE11822F03}" type="pres">
      <dgm:prSet presAssocID="{BDF230F8-E20C-48FB-9343-F8E1891B41B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E42D84B-17CA-49A8-976B-80BAA4D104FB}" type="presOf" srcId="{BDF230F8-E20C-48FB-9343-F8E1891B41B4}" destId="{3F045E73-7FC1-44D3-AB8F-07AE11822F03}" srcOrd="0" destOrd="0" presId="urn:microsoft.com/office/officeart/2005/8/layout/vList2"/>
    <dgm:cxn modelId="{EDD5BBA6-FCF8-46C7-B8A4-D1328D7271A0}" srcId="{81A12D55-6B34-45AE-B2B3-E633421C33F3}" destId="{BDF230F8-E20C-48FB-9343-F8E1891B41B4}" srcOrd="1" destOrd="0" parTransId="{A72D41B0-F135-47A2-A56C-D07FF5878A51}" sibTransId="{FDB458A1-331D-4C1E-B9C7-F652351AE69A}"/>
    <dgm:cxn modelId="{505275D5-B7E4-44F9-BB37-B25D86A05F46}" srcId="{81A12D55-6B34-45AE-B2B3-E633421C33F3}" destId="{34202ABC-1C89-4834-9107-99BBCB796A1C}" srcOrd="0" destOrd="0" parTransId="{22EE0ECB-25CA-4809-B9C4-FB1E608B0C4E}" sibTransId="{503D42C9-5215-4163-9901-27E8FCDC2198}"/>
    <dgm:cxn modelId="{3BB10AE4-E027-4B0A-8EFB-ABBD2F896DA9}" type="presOf" srcId="{34202ABC-1C89-4834-9107-99BBCB796A1C}" destId="{86D23029-22FB-49DA-909C-180FD948F075}" srcOrd="0" destOrd="0" presId="urn:microsoft.com/office/officeart/2005/8/layout/vList2"/>
    <dgm:cxn modelId="{D8DEA3F6-17F9-41E6-9522-279F26F91BF4}" type="presOf" srcId="{81A12D55-6B34-45AE-B2B3-E633421C33F3}" destId="{D1BDEA3B-F0E8-496F-87F4-896DAC7FDC9B}" srcOrd="0" destOrd="0" presId="urn:microsoft.com/office/officeart/2005/8/layout/vList2"/>
    <dgm:cxn modelId="{236F0555-6E4F-4EB9-922F-B37EDE4AB757}" type="presParOf" srcId="{D1BDEA3B-F0E8-496F-87F4-896DAC7FDC9B}" destId="{86D23029-22FB-49DA-909C-180FD948F075}" srcOrd="0" destOrd="0" presId="urn:microsoft.com/office/officeart/2005/8/layout/vList2"/>
    <dgm:cxn modelId="{E4D000F0-88DE-484F-94DF-255E5926A126}" type="presParOf" srcId="{D1BDEA3B-F0E8-496F-87F4-896DAC7FDC9B}" destId="{69BEB528-B446-442B-9294-51CB269D6782}" srcOrd="1" destOrd="0" presId="urn:microsoft.com/office/officeart/2005/8/layout/vList2"/>
    <dgm:cxn modelId="{F340086C-3073-44D2-B73A-35CB365227B3}" type="presParOf" srcId="{D1BDEA3B-F0E8-496F-87F4-896DAC7FDC9B}" destId="{3F045E73-7FC1-44D3-AB8F-07AE11822F0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44DF99-0A12-4B19-8AE6-12939DA6540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06AB06E-E397-467E-80D0-01621F64823B}">
      <dgm:prSet/>
      <dgm:spPr/>
      <dgm:t>
        <a:bodyPr/>
        <a:lstStyle/>
        <a:p>
          <a:r>
            <a:rPr lang="en-US" dirty="0"/>
            <a:t>Input : project budgets, timelines, and responsible persons</a:t>
          </a:r>
        </a:p>
      </dgm:t>
    </dgm:pt>
    <dgm:pt modelId="{52EE1CAA-A737-464D-A971-1CC57A6B6BC0}" type="parTrans" cxnId="{D4344E1B-05BB-41E0-AA7F-013BA311BE3C}">
      <dgm:prSet/>
      <dgm:spPr/>
      <dgm:t>
        <a:bodyPr/>
        <a:lstStyle/>
        <a:p>
          <a:endParaRPr lang="en-US"/>
        </a:p>
      </dgm:t>
    </dgm:pt>
    <dgm:pt modelId="{A2FE9DF8-E379-451E-90DF-002076852DAD}" type="sibTrans" cxnId="{D4344E1B-05BB-41E0-AA7F-013BA311BE3C}">
      <dgm:prSet/>
      <dgm:spPr/>
      <dgm:t>
        <a:bodyPr/>
        <a:lstStyle/>
        <a:p>
          <a:endParaRPr lang="en-US"/>
        </a:p>
      </dgm:t>
    </dgm:pt>
    <dgm:pt modelId="{D8FC7E53-12F5-43F2-8108-5F0C8AA5D9BE}">
      <dgm:prSet/>
      <dgm:spPr/>
      <dgm:t>
        <a:bodyPr/>
        <a:lstStyle/>
        <a:p>
          <a:r>
            <a:rPr lang="en-US"/>
            <a:t>Promotes clear planning and execution accountability</a:t>
          </a:r>
        </a:p>
      </dgm:t>
    </dgm:pt>
    <dgm:pt modelId="{0A67B9F3-6DDF-4D27-BACE-5AC4F215C226}" type="parTrans" cxnId="{AD673A2D-2B4F-4C07-96BE-8B276E647A76}">
      <dgm:prSet/>
      <dgm:spPr/>
      <dgm:t>
        <a:bodyPr/>
        <a:lstStyle/>
        <a:p>
          <a:endParaRPr lang="en-US"/>
        </a:p>
      </dgm:t>
    </dgm:pt>
    <dgm:pt modelId="{A9945583-A003-4873-98FB-471B59101B0E}" type="sibTrans" cxnId="{AD673A2D-2B4F-4C07-96BE-8B276E647A76}">
      <dgm:prSet/>
      <dgm:spPr/>
      <dgm:t>
        <a:bodyPr/>
        <a:lstStyle/>
        <a:p>
          <a:endParaRPr lang="en-US"/>
        </a:p>
      </dgm:t>
    </dgm:pt>
    <dgm:pt modelId="{39F48C22-ABFF-4393-86A5-06A9D5713664}">
      <dgm:prSet/>
      <dgm:spPr/>
      <dgm:t>
        <a:bodyPr/>
        <a:lstStyle/>
        <a:p>
          <a:r>
            <a:rPr lang="en-US" dirty="0"/>
            <a:t>Independent</a:t>
          </a:r>
          <a:r>
            <a:rPr lang="en-US" baseline="0" dirty="0"/>
            <a:t> assessment conducted </a:t>
          </a:r>
          <a:r>
            <a:rPr lang="en-US" b="1" baseline="0" dirty="0"/>
            <a:t>annually </a:t>
          </a:r>
          <a:r>
            <a:rPr lang="en-US" baseline="0" dirty="0"/>
            <a:t>for achievement of OCCR targets by WASREB through validated data</a:t>
          </a:r>
          <a:endParaRPr lang="en-US" dirty="0"/>
        </a:p>
      </dgm:t>
    </dgm:pt>
    <dgm:pt modelId="{401083F7-E4A0-48A7-AA9B-A9FA05E5253F}" type="parTrans" cxnId="{46810C84-4FCF-4637-8BCD-F7140C718C7A}">
      <dgm:prSet/>
      <dgm:spPr/>
      <dgm:t>
        <a:bodyPr/>
        <a:lstStyle/>
        <a:p>
          <a:endParaRPr lang="en-US"/>
        </a:p>
      </dgm:t>
    </dgm:pt>
    <dgm:pt modelId="{381A0056-1714-4987-8015-0680387C6A81}" type="sibTrans" cxnId="{46810C84-4FCF-4637-8BCD-F7140C718C7A}">
      <dgm:prSet/>
      <dgm:spPr/>
      <dgm:t>
        <a:bodyPr/>
        <a:lstStyle/>
        <a:p>
          <a:endParaRPr lang="en-US"/>
        </a:p>
      </dgm:t>
    </dgm:pt>
    <dgm:pt modelId="{B076B290-9E2C-4AA9-B8E9-01139F71D2EF}" type="pres">
      <dgm:prSet presAssocID="{6444DF99-0A12-4B19-8AE6-12939DA65409}" presName="linear" presStyleCnt="0">
        <dgm:presLayoutVars>
          <dgm:animLvl val="lvl"/>
          <dgm:resizeHandles val="exact"/>
        </dgm:presLayoutVars>
      </dgm:prSet>
      <dgm:spPr/>
    </dgm:pt>
    <dgm:pt modelId="{01785DE5-68E2-4649-A608-590954E864E3}" type="pres">
      <dgm:prSet presAssocID="{806AB06E-E397-467E-80D0-01621F6482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1B9D60A-058E-4F29-B618-1BE3C35590C8}" type="pres">
      <dgm:prSet presAssocID="{A2FE9DF8-E379-451E-90DF-002076852DAD}" presName="spacer" presStyleCnt="0"/>
      <dgm:spPr/>
    </dgm:pt>
    <dgm:pt modelId="{8187CEB0-4D62-467A-AC3A-74A85BB1F39C}" type="pres">
      <dgm:prSet presAssocID="{D8FC7E53-12F5-43F2-8108-5F0C8AA5D9BE}" presName="parentText" presStyleLbl="node1" presStyleIdx="1" presStyleCnt="3" custScaleY="78257">
        <dgm:presLayoutVars>
          <dgm:chMax val="0"/>
          <dgm:bulletEnabled val="1"/>
        </dgm:presLayoutVars>
      </dgm:prSet>
      <dgm:spPr/>
    </dgm:pt>
    <dgm:pt modelId="{16734479-0117-4310-A1C3-ECF709F9C2D5}" type="pres">
      <dgm:prSet presAssocID="{A9945583-A003-4873-98FB-471B59101B0E}" presName="spacer" presStyleCnt="0"/>
      <dgm:spPr/>
    </dgm:pt>
    <dgm:pt modelId="{D3AE813E-9F13-4472-9477-3B98F6DFFAEB}" type="pres">
      <dgm:prSet presAssocID="{39F48C22-ABFF-4393-86A5-06A9D571366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4344E1B-05BB-41E0-AA7F-013BA311BE3C}" srcId="{6444DF99-0A12-4B19-8AE6-12939DA65409}" destId="{806AB06E-E397-467E-80D0-01621F64823B}" srcOrd="0" destOrd="0" parTransId="{52EE1CAA-A737-464D-A971-1CC57A6B6BC0}" sibTransId="{A2FE9DF8-E379-451E-90DF-002076852DAD}"/>
    <dgm:cxn modelId="{AD673A2D-2B4F-4C07-96BE-8B276E647A76}" srcId="{6444DF99-0A12-4B19-8AE6-12939DA65409}" destId="{D8FC7E53-12F5-43F2-8108-5F0C8AA5D9BE}" srcOrd="1" destOrd="0" parTransId="{0A67B9F3-6DDF-4D27-BACE-5AC4F215C226}" sibTransId="{A9945583-A003-4873-98FB-471B59101B0E}"/>
    <dgm:cxn modelId="{F351F63D-7067-41A5-A241-722C172B778F}" type="presOf" srcId="{39F48C22-ABFF-4393-86A5-06A9D5713664}" destId="{D3AE813E-9F13-4472-9477-3B98F6DFFAEB}" srcOrd="0" destOrd="0" presId="urn:microsoft.com/office/officeart/2005/8/layout/vList2"/>
    <dgm:cxn modelId="{D02E4D4F-07BD-4721-9A3D-3AA3EB3454F5}" type="presOf" srcId="{D8FC7E53-12F5-43F2-8108-5F0C8AA5D9BE}" destId="{8187CEB0-4D62-467A-AC3A-74A85BB1F39C}" srcOrd="0" destOrd="0" presId="urn:microsoft.com/office/officeart/2005/8/layout/vList2"/>
    <dgm:cxn modelId="{67A58177-7DF1-4B55-BF94-C95ACE4194C5}" type="presOf" srcId="{806AB06E-E397-467E-80D0-01621F64823B}" destId="{01785DE5-68E2-4649-A608-590954E864E3}" srcOrd="0" destOrd="0" presId="urn:microsoft.com/office/officeart/2005/8/layout/vList2"/>
    <dgm:cxn modelId="{46810C84-4FCF-4637-8BCD-F7140C718C7A}" srcId="{6444DF99-0A12-4B19-8AE6-12939DA65409}" destId="{39F48C22-ABFF-4393-86A5-06A9D5713664}" srcOrd="2" destOrd="0" parTransId="{401083F7-E4A0-48A7-AA9B-A9FA05E5253F}" sibTransId="{381A0056-1714-4987-8015-0680387C6A81}"/>
    <dgm:cxn modelId="{3AEC8393-CD83-412F-A7FC-3F110CD98283}" type="presOf" srcId="{6444DF99-0A12-4B19-8AE6-12939DA65409}" destId="{B076B290-9E2C-4AA9-B8E9-01139F71D2EF}" srcOrd="0" destOrd="0" presId="urn:microsoft.com/office/officeart/2005/8/layout/vList2"/>
    <dgm:cxn modelId="{F660F95E-E833-402B-876B-671B2786D85B}" type="presParOf" srcId="{B076B290-9E2C-4AA9-B8E9-01139F71D2EF}" destId="{01785DE5-68E2-4649-A608-590954E864E3}" srcOrd="0" destOrd="0" presId="urn:microsoft.com/office/officeart/2005/8/layout/vList2"/>
    <dgm:cxn modelId="{EC09AACF-648A-4158-B7CB-354425B9DE2A}" type="presParOf" srcId="{B076B290-9E2C-4AA9-B8E9-01139F71D2EF}" destId="{41B9D60A-058E-4F29-B618-1BE3C35590C8}" srcOrd="1" destOrd="0" presId="urn:microsoft.com/office/officeart/2005/8/layout/vList2"/>
    <dgm:cxn modelId="{AAB4CA30-C5ED-496C-A6A3-9B13FD210538}" type="presParOf" srcId="{B076B290-9E2C-4AA9-B8E9-01139F71D2EF}" destId="{8187CEB0-4D62-467A-AC3A-74A85BB1F39C}" srcOrd="2" destOrd="0" presId="urn:microsoft.com/office/officeart/2005/8/layout/vList2"/>
    <dgm:cxn modelId="{8E765768-69E2-4D5C-916E-B4000C80346A}" type="presParOf" srcId="{B076B290-9E2C-4AA9-B8E9-01139F71D2EF}" destId="{16734479-0117-4310-A1C3-ECF709F9C2D5}" srcOrd="3" destOrd="0" presId="urn:microsoft.com/office/officeart/2005/8/layout/vList2"/>
    <dgm:cxn modelId="{E1A04DD7-0AC3-43B3-9F73-91B917929B05}" type="presParOf" srcId="{B076B290-9E2C-4AA9-B8E9-01139F71D2EF}" destId="{D3AE813E-9F13-4472-9477-3B98F6DFFAEB}" srcOrd="4" destOrd="0" presId="urn:microsoft.com/office/officeart/2005/8/layout/vList2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F5E24-AAA0-4B21-B606-E64604EF38BB}">
      <dsp:nvSpPr>
        <dsp:cNvPr id="0" name=""/>
        <dsp:cNvSpPr/>
      </dsp:nvSpPr>
      <dsp:spPr>
        <a:xfrm>
          <a:off x="135362" y="1145896"/>
          <a:ext cx="2018291" cy="665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Origin (FRP)</a:t>
          </a:r>
        </a:p>
      </dsp:txBody>
      <dsp:txXfrm>
        <a:off x="135362" y="1145896"/>
        <a:ext cx="2018291" cy="665118"/>
      </dsp:txXfrm>
    </dsp:sp>
    <dsp:sp modelId="{84B3F1AD-6C74-4E76-B7CF-5E99C9CC012B}">
      <dsp:nvSpPr>
        <dsp:cNvPr id="0" name=""/>
        <dsp:cNvSpPr/>
      </dsp:nvSpPr>
      <dsp:spPr>
        <a:xfrm>
          <a:off x="135362" y="2548402"/>
          <a:ext cx="2018291" cy="1246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Originated from Financial Recovery Planning (FRP) tool after COVID-19</a:t>
          </a:r>
          <a:endParaRPr lang="en-GB" sz="1600" kern="1200" dirty="0"/>
        </a:p>
      </dsp:txBody>
      <dsp:txXfrm>
        <a:off x="135362" y="2548402"/>
        <a:ext cx="2018291" cy="1246108"/>
      </dsp:txXfrm>
    </dsp:sp>
    <dsp:sp modelId="{43818E32-5BA3-4C9F-B777-A0FB094FBFB7}">
      <dsp:nvSpPr>
        <dsp:cNvPr id="0" name=""/>
        <dsp:cNvSpPr/>
      </dsp:nvSpPr>
      <dsp:spPr>
        <a:xfrm>
          <a:off x="133068" y="943608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26584-2183-47DA-8C9F-64BD7E69B544}">
      <dsp:nvSpPr>
        <dsp:cNvPr id="0" name=""/>
        <dsp:cNvSpPr/>
      </dsp:nvSpPr>
      <dsp:spPr>
        <a:xfrm>
          <a:off x="245450" y="718844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1F993-6197-4E8F-92BA-6A3659E5974C}">
      <dsp:nvSpPr>
        <dsp:cNvPr id="0" name=""/>
        <dsp:cNvSpPr/>
      </dsp:nvSpPr>
      <dsp:spPr>
        <a:xfrm>
          <a:off x="515167" y="763797"/>
          <a:ext cx="252286" cy="252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4EF6D-7512-4CAF-A575-CDD9518C665B}">
      <dsp:nvSpPr>
        <dsp:cNvPr id="0" name=""/>
        <dsp:cNvSpPr/>
      </dsp:nvSpPr>
      <dsp:spPr>
        <a:xfrm>
          <a:off x="739932" y="516556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A634F-075E-4893-82A7-1C59156F3788}">
      <dsp:nvSpPr>
        <dsp:cNvPr id="0" name=""/>
        <dsp:cNvSpPr/>
      </dsp:nvSpPr>
      <dsp:spPr>
        <a:xfrm>
          <a:off x="1032125" y="426650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32DB3-B9F4-4603-9B2B-D79EF73EAB4D}">
      <dsp:nvSpPr>
        <dsp:cNvPr id="0" name=""/>
        <dsp:cNvSpPr/>
      </dsp:nvSpPr>
      <dsp:spPr>
        <a:xfrm>
          <a:off x="1391748" y="583985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203BD-6D0C-47E7-8B19-3D2139A5DD54}">
      <dsp:nvSpPr>
        <dsp:cNvPr id="0" name=""/>
        <dsp:cNvSpPr/>
      </dsp:nvSpPr>
      <dsp:spPr>
        <a:xfrm>
          <a:off x="1616512" y="696367"/>
          <a:ext cx="252286" cy="252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2DA6E-52AE-4438-B4FA-0D5A5A051C74}">
      <dsp:nvSpPr>
        <dsp:cNvPr id="0" name=""/>
        <dsp:cNvSpPr/>
      </dsp:nvSpPr>
      <dsp:spPr>
        <a:xfrm>
          <a:off x="1931182" y="943608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8614A-0DA2-44F3-9B5F-5D1F8882EFB0}">
      <dsp:nvSpPr>
        <dsp:cNvPr id="0" name=""/>
        <dsp:cNvSpPr/>
      </dsp:nvSpPr>
      <dsp:spPr>
        <a:xfrm>
          <a:off x="2066041" y="1190849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B46A6-F4EA-454D-A9AB-923A77C2F8F0}">
      <dsp:nvSpPr>
        <dsp:cNvPr id="0" name=""/>
        <dsp:cNvSpPr/>
      </dsp:nvSpPr>
      <dsp:spPr>
        <a:xfrm>
          <a:off x="897267" y="718844"/>
          <a:ext cx="412832" cy="4128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CA4C9-DDBA-463C-95F7-EF1604A7063F}">
      <dsp:nvSpPr>
        <dsp:cNvPr id="0" name=""/>
        <dsp:cNvSpPr/>
      </dsp:nvSpPr>
      <dsp:spPr>
        <a:xfrm>
          <a:off x="20686" y="1572948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0CB92-B1F5-4195-B316-AE065DA88CB7}">
      <dsp:nvSpPr>
        <dsp:cNvPr id="0" name=""/>
        <dsp:cNvSpPr/>
      </dsp:nvSpPr>
      <dsp:spPr>
        <a:xfrm>
          <a:off x="155544" y="1775236"/>
          <a:ext cx="252286" cy="252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2CA69-A6D6-49CF-8F10-6A3FE56C2328}">
      <dsp:nvSpPr>
        <dsp:cNvPr id="0" name=""/>
        <dsp:cNvSpPr/>
      </dsp:nvSpPr>
      <dsp:spPr>
        <a:xfrm>
          <a:off x="492691" y="1955047"/>
          <a:ext cx="366962" cy="366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164F4-D34A-4886-948B-5060A34CDFFD}">
      <dsp:nvSpPr>
        <dsp:cNvPr id="0" name=""/>
        <dsp:cNvSpPr/>
      </dsp:nvSpPr>
      <dsp:spPr>
        <a:xfrm>
          <a:off x="964696" y="2247241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BD306-86E8-420F-B05D-42D0D341FFF4}">
      <dsp:nvSpPr>
        <dsp:cNvPr id="0" name=""/>
        <dsp:cNvSpPr/>
      </dsp:nvSpPr>
      <dsp:spPr>
        <a:xfrm>
          <a:off x="1054602" y="1955047"/>
          <a:ext cx="252286" cy="252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B2310-5460-4E7D-82D6-77E7F243F65C}">
      <dsp:nvSpPr>
        <dsp:cNvPr id="0" name=""/>
        <dsp:cNvSpPr/>
      </dsp:nvSpPr>
      <dsp:spPr>
        <a:xfrm>
          <a:off x="1279366" y="2269717"/>
          <a:ext cx="160545" cy="160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D9A52-2D0E-4BA2-A9CA-C9A8DA48F629}">
      <dsp:nvSpPr>
        <dsp:cNvPr id="0" name=""/>
        <dsp:cNvSpPr/>
      </dsp:nvSpPr>
      <dsp:spPr>
        <a:xfrm>
          <a:off x="1481654" y="1910094"/>
          <a:ext cx="366962" cy="366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43B46-B362-4E3E-BEAF-EBE3364D97BF}">
      <dsp:nvSpPr>
        <dsp:cNvPr id="0" name=""/>
        <dsp:cNvSpPr/>
      </dsp:nvSpPr>
      <dsp:spPr>
        <a:xfrm>
          <a:off x="1976135" y="1820189"/>
          <a:ext cx="252286" cy="252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38B7E-5BBD-428A-A07A-AEE409DBA2C6}">
      <dsp:nvSpPr>
        <dsp:cNvPr id="0" name=""/>
        <dsp:cNvSpPr/>
      </dsp:nvSpPr>
      <dsp:spPr>
        <a:xfrm>
          <a:off x="2228422" y="763423"/>
          <a:ext cx="740929" cy="1414514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243DD-F1D0-4006-9062-5BAE864C8FFC}">
      <dsp:nvSpPr>
        <dsp:cNvPr id="0" name=""/>
        <dsp:cNvSpPr/>
      </dsp:nvSpPr>
      <dsp:spPr>
        <a:xfrm>
          <a:off x="2969351" y="764110"/>
          <a:ext cx="2020716" cy="1414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 dirty="0"/>
        </a:p>
      </dsp:txBody>
      <dsp:txXfrm>
        <a:off x="2969351" y="764110"/>
        <a:ext cx="2020716" cy="1414501"/>
      </dsp:txXfrm>
    </dsp:sp>
    <dsp:sp modelId="{15DF26A2-EBD8-4FF8-8046-F28B9598E736}">
      <dsp:nvSpPr>
        <dsp:cNvPr id="0" name=""/>
        <dsp:cNvSpPr/>
      </dsp:nvSpPr>
      <dsp:spPr>
        <a:xfrm>
          <a:off x="2969351" y="2548402"/>
          <a:ext cx="2020716" cy="1246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FRP focused on 12-month short-term recovery</a:t>
          </a:r>
          <a:endParaRPr lang="en-GB" sz="1600" kern="1200" dirty="0"/>
        </a:p>
      </dsp:txBody>
      <dsp:txXfrm>
        <a:off x="2969351" y="2548402"/>
        <a:ext cx="2020716" cy="1246108"/>
      </dsp:txXfrm>
    </dsp:sp>
    <dsp:sp modelId="{B201B819-CE99-41CF-BB2B-56C75B969242}">
      <dsp:nvSpPr>
        <dsp:cNvPr id="0" name=""/>
        <dsp:cNvSpPr/>
      </dsp:nvSpPr>
      <dsp:spPr>
        <a:xfrm>
          <a:off x="4990067" y="763423"/>
          <a:ext cx="740929" cy="1414514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9D071-290D-4283-88C8-0B4AA490A7F5}">
      <dsp:nvSpPr>
        <dsp:cNvPr id="0" name=""/>
        <dsp:cNvSpPr/>
      </dsp:nvSpPr>
      <dsp:spPr>
        <a:xfrm>
          <a:off x="5882550" y="663074"/>
          <a:ext cx="1717608" cy="1717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PIAP</a:t>
          </a:r>
        </a:p>
      </dsp:txBody>
      <dsp:txXfrm>
        <a:off x="6134088" y="914612"/>
        <a:ext cx="1214532" cy="1214532"/>
      </dsp:txXfrm>
    </dsp:sp>
    <dsp:sp modelId="{872D8F30-71F9-47B4-8F77-2928ECF53112}">
      <dsp:nvSpPr>
        <dsp:cNvPr id="0" name=""/>
        <dsp:cNvSpPr/>
      </dsp:nvSpPr>
      <dsp:spPr>
        <a:xfrm>
          <a:off x="5730997" y="2548402"/>
          <a:ext cx="2020716" cy="1246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excel tool extends to 6 years and includes long-term investments and  6-year projections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5730997" y="2548402"/>
        <a:ext cx="2020716" cy="1246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C446D-32C3-4509-B552-AAC9C6C88C6C}">
      <dsp:nvSpPr>
        <dsp:cNvPr id="0" name=""/>
        <dsp:cNvSpPr/>
      </dsp:nvSpPr>
      <dsp:spPr>
        <a:xfrm>
          <a:off x="0" y="1878"/>
          <a:ext cx="8229600" cy="9521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A0C97-1F90-4387-A72A-9AAB0220459D}">
      <dsp:nvSpPr>
        <dsp:cNvPr id="0" name=""/>
        <dsp:cNvSpPr/>
      </dsp:nvSpPr>
      <dsp:spPr>
        <a:xfrm>
          <a:off x="288013" y="216103"/>
          <a:ext cx="523660" cy="5236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3BD05-65C0-44CF-BF1B-BDEB603355B4}">
      <dsp:nvSpPr>
        <dsp:cNvPr id="0" name=""/>
        <dsp:cNvSpPr/>
      </dsp:nvSpPr>
      <dsp:spPr>
        <a:xfrm>
          <a:off x="1099687" y="1878"/>
          <a:ext cx="7129912" cy="952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5" tIns="100765" rIns="100765" bIns="1007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Planning horizon extended to 6 years</a:t>
          </a:r>
        </a:p>
      </dsp:txBody>
      <dsp:txXfrm>
        <a:off x="1099687" y="1878"/>
        <a:ext cx="7129912" cy="952110"/>
      </dsp:txXfrm>
    </dsp:sp>
    <dsp:sp modelId="{0212A155-FC04-4ADB-83CE-819C6D7D0955}">
      <dsp:nvSpPr>
        <dsp:cNvPr id="0" name=""/>
        <dsp:cNvSpPr/>
      </dsp:nvSpPr>
      <dsp:spPr>
        <a:xfrm>
          <a:off x="0" y="1192016"/>
          <a:ext cx="8229600" cy="9521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F3A225-43AF-4471-A373-21C6692AEF44}">
      <dsp:nvSpPr>
        <dsp:cNvPr id="0" name=""/>
        <dsp:cNvSpPr/>
      </dsp:nvSpPr>
      <dsp:spPr>
        <a:xfrm>
          <a:off x="288013" y="1406240"/>
          <a:ext cx="523660" cy="5236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398CD-9EC0-4E22-981D-D8B579C07FD3}">
      <dsp:nvSpPr>
        <dsp:cNvPr id="0" name=""/>
        <dsp:cNvSpPr/>
      </dsp:nvSpPr>
      <dsp:spPr>
        <a:xfrm>
          <a:off x="1099687" y="1192016"/>
          <a:ext cx="7129912" cy="952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5" tIns="100765" rIns="100765" bIns="1007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Inclusion of capital investments</a:t>
          </a:r>
        </a:p>
      </dsp:txBody>
      <dsp:txXfrm>
        <a:off x="1099687" y="1192016"/>
        <a:ext cx="7129912" cy="952110"/>
      </dsp:txXfrm>
    </dsp:sp>
    <dsp:sp modelId="{2DAC1A2A-A612-4587-8159-766370129EC8}">
      <dsp:nvSpPr>
        <dsp:cNvPr id="0" name=""/>
        <dsp:cNvSpPr/>
      </dsp:nvSpPr>
      <dsp:spPr>
        <a:xfrm>
          <a:off x="0" y="2382153"/>
          <a:ext cx="8229600" cy="9521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3E3EE8-F863-479D-AF00-AFDC7866D882}">
      <dsp:nvSpPr>
        <dsp:cNvPr id="0" name=""/>
        <dsp:cNvSpPr/>
      </dsp:nvSpPr>
      <dsp:spPr>
        <a:xfrm>
          <a:off x="288013" y="2596378"/>
          <a:ext cx="523660" cy="5236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6EBBF-6E9A-444F-982A-E831C1CE6EE2}">
      <dsp:nvSpPr>
        <dsp:cNvPr id="0" name=""/>
        <dsp:cNvSpPr/>
      </dsp:nvSpPr>
      <dsp:spPr>
        <a:xfrm>
          <a:off x="1099687" y="2382153"/>
          <a:ext cx="7129912" cy="952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5" tIns="100765" rIns="100765" bIns="1007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Covers non-financial factors (e.g., governance, HR practices)</a:t>
          </a:r>
        </a:p>
      </dsp:txBody>
      <dsp:txXfrm>
        <a:off x="1099687" y="2382153"/>
        <a:ext cx="7129912" cy="952110"/>
      </dsp:txXfrm>
    </dsp:sp>
    <dsp:sp modelId="{166736EF-BAF0-474C-8BB0-558892D6556E}">
      <dsp:nvSpPr>
        <dsp:cNvPr id="0" name=""/>
        <dsp:cNvSpPr/>
      </dsp:nvSpPr>
      <dsp:spPr>
        <a:xfrm>
          <a:off x="0" y="3572291"/>
          <a:ext cx="8229600" cy="9521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AF6A2-B9A2-416B-8E86-1D0A33F41CB1}">
      <dsp:nvSpPr>
        <dsp:cNvPr id="0" name=""/>
        <dsp:cNvSpPr/>
      </dsp:nvSpPr>
      <dsp:spPr>
        <a:xfrm>
          <a:off x="288013" y="3786516"/>
          <a:ext cx="523660" cy="5236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1D89C-82E3-481B-9F70-5FDBEF7526E3}">
      <dsp:nvSpPr>
        <dsp:cNvPr id="0" name=""/>
        <dsp:cNvSpPr/>
      </dsp:nvSpPr>
      <dsp:spPr>
        <a:xfrm>
          <a:off x="1099687" y="3572291"/>
          <a:ext cx="7129912" cy="952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5" tIns="100765" rIns="100765" bIns="1007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Supports comprehensive utility improvement (Indicators drawn from  CWI).</a:t>
          </a:r>
        </a:p>
      </dsp:txBody>
      <dsp:txXfrm>
        <a:off x="1099687" y="3572291"/>
        <a:ext cx="7129912" cy="952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052F6-A415-4E12-A1B4-2E0BAE5B11E5}">
      <dsp:nvSpPr>
        <dsp:cNvPr id="0" name=""/>
        <dsp:cNvSpPr/>
      </dsp:nvSpPr>
      <dsp:spPr>
        <a:xfrm>
          <a:off x="0" y="0"/>
          <a:ext cx="6865620" cy="2036826"/>
        </a:xfrm>
        <a:prstGeom prst="roundRect">
          <a:avLst>
            <a:gd name="adj" fmla="val 10000"/>
          </a:avLst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b="1" kern="1200" dirty="0"/>
            <a:t>Step 1 WSP OVERVIEW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 dirty="0"/>
            <a:t>Snapshot of revenues, costs,  SERVICE AREA,  &amp; STATUS of Regulatory Compliance</a:t>
          </a:r>
        </a:p>
      </dsp:txBody>
      <dsp:txXfrm>
        <a:off x="59657" y="59657"/>
        <a:ext cx="4760400" cy="1917512"/>
      </dsp:txXfrm>
    </dsp:sp>
    <dsp:sp modelId="{4ADB0637-56D3-4699-B75C-08C439D4581B}">
      <dsp:nvSpPr>
        <dsp:cNvPr id="0" name=""/>
        <dsp:cNvSpPr/>
      </dsp:nvSpPr>
      <dsp:spPr>
        <a:xfrm>
          <a:off x="1211579" y="2489454"/>
          <a:ext cx="6865620" cy="2036826"/>
        </a:xfrm>
        <a:prstGeom prst="roundRect">
          <a:avLst>
            <a:gd name="adj" fmla="val 10000"/>
          </a:avLst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 dirty="0"/>
            <a:t>Step 2:INDICATOR DIAGNOSIS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/>
            <a:t>Input key performance data for assessment: </a:t>
          </a:r>
          <a:r>
            <a:rPr lang="en-US" sz="2100" i="1" kern="1200" dirty="0"/>
            <a:t>Commercial, Finance, Technical  </a:t>
          </a:r>
          <a:r>
            <a:rPr lang="en-US" sz="2100" i="1" kern="1200" dirty="0" err="1"/>
            <a:t>etc</a:t>
          </a:r>
          <a:r>
            <a:rPr lang="en-US" sz="2100" i="1" kern="1200" dirty="0"/>
            <a:t> (</a:t>
          </a:r>
          <a:r>
            <a:rPr lang="en-US" sz="1800" i="1" kern="1200" dirty="0"/>
            <a:t>Collects 5 Year Historical Data)</a:t>
          </a:r>
          <a:endParaRPr lang="en-US" sz="1800" kern="1200" dirty="0"/>
        </a:p>
      </dsp:txBody>
      <dsp:txXfrm>
        <a:off x="1271236" y="2549111"/>
        <a:ext cx="4210789" cy="1917512"/>
      </dsp:txXfrm>
    </dsp:sp>
    <dsp:sp modelId="{7BE68D3A-C885-4ACA-B333-D71469FD017F}">
      <dsp:nvSpPr>
        <dsp:cNvPr id="0" name=""/>
        <dsp:cNvSpPr/>
      </dsp:nvSpPr>
      <dsp:spPr>
        <a:xfrm>
          <a:off x="5541683" y="1601171"/>
          <a:ext cx="1323936" cy="13239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839569" y="1601171"/>
        <a:ext cx="728164" cy="996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8ADE9-6E18-4140-8580-63B94FFA111B}">
      <dsp:nvSpPr>
        <dsp:cNvPr id="0" name=""/>
        <dsp:cNvSpPr/>
      </dsp:nvSpPr>
      <dsp:spPr>
        <a:xfrm>
          <a:off x="0" y="697134"/>
          <a:ext cx="7772400" cy="1287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0A3A1-54F3-43DB-9758-D3BABA486370}">
      <dsp:nvSpPr>
        <dsp:cNvPr id="0" name=""/>
        <dsp:cNvSpPr/>
      </dsp:nvSpPr>
      <dsp:spPr>
        <a:xfrm>
          <a:off x="389322" y="986713"/>
          <a:ext cx="707859" cy="7078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3911A-99D1-4D68-8B56-28C7D5AA79C3}">
      <dsp:nvSpPr>
        <dsp:cNvPr id="0" name=""/>
        <dsp:cNvSpPr/>
      </dsp:nvSpPr>
      <dsp:spPr>
        <a:xfrm>
          <a:off x="1486505" y="697134"/>
          <a:ext cx="6285894" cy="1287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209" tIns="136209" rIns="136209" bIns="13620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Based on historical data, utilities Identify and evaluate indicators that are worst preforming E.g. NRW,  Energy Efficiency etc.</a:t>
          </a:r>
        </a:p>
      </dsp:txBody>
      <dsp:txXfrm>
        <a:off x="1486505" y="697134"/>
        <a:ext cx="6285894" cy="1287018"/>
      </dsp:txXfrm>
    </dsp:sp>
    <dsp:sp modelId="{A590BDF0-6749-4EF8-B003-5DF6498CE66A}">
      <dsp:nvSpPr>
        <dsp:cNvPr id="0" name=""/>
        <dsp:cNvSpPr/>
      </dsp:nvSpPr>
      <dsp:spPr>
        <a:xfrm>
          <a:off x="0" y="2305907"/>
          <a:ext cx="7772400" cy="1287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0B526-DE7A-4394-A67A-49716C1C7A44}">
      <dsp:nvSpPr>
        <dsp:cNvPr id="0" name=""/>
        <dsp:cNvSpPr/>
      </dsp:nvSpPr>
      <dsp:spPr>
        <a:xfrm>
          <a:off x="389322" y="2595486"/>
          <a:ext cx="707859" cy="7078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8AD27-D988-4E28-A640-0ED8B09708F7}">
      <dsp:nvSpPr>
        <dsp:cNvPr id="0" name=""/>
        <dsp:cNvSpPr/>
      </dsp:nvSpPr>
      <dsp:spPr>
        <a:xfrm>
          <a:off x="1486505" y="2305907"/>
          <a:ext cx="6285894" cy="1287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209" tIns="136209" rIns="136209" bIns="13620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Pinpoint performance gaps for intervention focus</a:t>
          </a:r>
        </a:p>
      </dsp:txBody>
      <dsp:txXfrm>
        <a:off x="1486505" y="2305907"/>
        <a:ext cx="6285894" cy="1287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DC67E-DCF1-4919-8431-4DBE013F84DC}">
      <dsp:nvSpPr>
        <dsp:cNvPr id="0" name=""/>
        <dsp:cNvSpPr/>
      </dsp:nvSpPr>
      <dsp:spPr>
        <a:xfrm>
          <a:off x="0" y="2689854"/>
          <a:ext cx="8368385" cy="1792389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Step 5: </a:t>
          </a:r>
          <a:r>
            <a:rPr lang="en-GB" sz="2800" kern="1200" dirty="0"/>
            <a:t> The utilities then prioritize intervention based on their payback period with utilities beginning with interventions with  lowest payback period.</a:t>
          </a:r>
          <a:endParaRPr lang="en-US" sz="2800" kern="1200" dirty="0"/>
        </a:p>
      </dsp:txBody>
      <dsp:txXfrm>
        <a:off x="0" y="2689854"/>
        <a:ext cx="8368385" cy="1792389"/>
      </dsp:txXfrm>
    </dsp:sp>
    <dsp:sp modelId="{531432BE-E342-487C-B5B8-828341810C1A}">
      <dsp:nvSpPr>
        <dsp:cNvPr id="0" name=""/>
        <dsp:cNvSpPr/>
      </dsp:nvSpPr>
      <dsp:spPr>
        <a:xfrm rot="10800000">
          <a:off x="0" y="2041"/>
          <a:ext cx="8368385" cy="2756694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Step 4: </a:t>
          </a:r>
          <a:r>
            <a:rPr lang="en-GB" sz="2500" kern="1200" dirty="0"/>
            <a:t>Based on Worst performing KPIs, Utility proposes interventions, their costs and expected payback period (</a:t>
          </a:r>
          <a:r>
            <a:rPr lang="en-GB" sz="2000" i="1" kern="1200" dirty="0"/>
            <a:t>calculated as total cost of intervention/ the annual  increase in revenue or reduction in cost as result of the intervention</a:t>
          </a:r>
          <a:r>
            <a:rPr lang="en-GB" sz="2500" kern="1200" dirty="0"/>
            <a:t>)</a:t>
          </a:r>
          <a:endParaRPr lang="en-US" sz="2500" kern="1200" dirty="0"/>
        </a:p>
      </dsp:txBody>
      <dsp:txXfrm rot="10800000">
        <a:off x="0" y="2041"/>
        <a:ext cx="8368385" cy="17912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23029-22FB-49DA-909C-180FD948F075}">
      <dsp:nvSpPr>
        <dsp:cNvPr id="0" name=""/>
        <dsp:cNvSpPr/>
      </dsp:nvSpPr>
      <dsp:spPr>
        <a:xfrm>
          <a:off x="0" y="12779"/>
          <a:ext cx="3977640" cy="22230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Step 6: Based on the order prioritized interventions, utilities project their impact on revenues, costs, and cash flow. These interventions may lead to cost reductions, increased revenues, or improved bill collection efficiency.</a:t>
          </a:r>
        </a:p>
      </dsp:txBody>
      <dsp:txXfrm>
        <a:off x="108518" y="121297"/>
        <a:ext cx="3760604" cy="2005964"/>
      </dsp:txXfrm>
    </dsp:sp>
    <dsp:sp modelId="{3F045E73-7FC1-44D3-AB8F-07AE11822F03}">
      <dsp:nvSpPr>
        <dsp:cNvPr id="0" name=""/>
        <dsp:cNvSpPr/>
      </dsp:nvSpPr>
      <dsp:spPr>
        <a:xfrm>
          <a:off x="0" y="2290500"/>
          <a:ext cx="3977640" cy="2223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 tool then projects Operational cost coverage  for the utility for 6yrs</a:t>
          </a:r>
        </a:p>
      </dsp:txBody>
      <dsp:txXfrm>
        <a:off x="108518" y="2399018"/>
        <a:ext cx="3760604" cy="20059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85DE5-68E2-4649-A608-590954E864E3}">
      <dsp:nvSpPr>
        <dsp:cNvPr id="0" name=""/>
        <dsp:cNvSpPr/>
      </dsp:nvSpPr>
      <dsp:spPr>
        <a:xfrm>
          <a:off x="0" y="94260"/>
          <a:ext cx="8368385" cy="14420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Input : project budgets, timelines, and responsible persons</a:t>
          </a:r>
        </a:p>
      </dsp:txBody>
      <dsp:txXfrm>
        <a:off x="70397" y="164657"/>
        <a:ext cx="8227591" cy="1301304"/>
      </dsp:txXfrm>
    </dsp:sp>
    <dsp:sp modelId="{8187CEB0-4D62-467A-AC3A-74A85BB1F39C}">
      <dsp:nvSpPr>
        <dsp:cNvPr id="0" name=""/>
        <dsp:cNvSpPr/>
      </dsp:nvSpPr>
      <dsp:spPr>
        <a:xfrm>
          <a:off x="0" y="1611238"/>
          <a:ext cx="8368385" cy="1128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Promotes clear planning and execution accountability</a:t>
          </a:r>
        </a:p>
      </dsp:txBody>
      <dsp:txXfrm>
        <a:off x="55091" y="1666329"/>
        <a:ext cx="8258203" cy="1018360"/>
      </dsp:txXfrm>
    </dsp:sp>
    <dsp:sp modelId="{D3AE813E-9F13-4472-9477-3B98F6DFFAEB}">
      <dsp:nvSpPr>
        <dsp:cNvPr id="0" name=""/>
        <dsp:cNvSpPr/>
      </dsp:nvSpPr>
      <dsp:spPr>
        <a:xfrm>
          <a:off x="0" y="2814661"/>
          <a:ext cx="8368385" cy="14420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Independent</a:t>
          </a:r>
          <a:r>
            <a:rPr lang="en-US" sz="2600" kern="1200" baseline="0" dirty="0"/>
            <a:t> assessment conducted </a:t>
          </a:r>
          <a:r>
            <a:rPr lang="en-US" sz="2600" b="1" kern="1200" baseline="0" dirty="0"/>
            <a:t>annually </a:t>
          </a:r>
          <a:r>
            <a:rPr lang="en-US" sz="2600" kern="1200" baseline="0" dirty="0"/>
            <a:t>for achievement of OCCR targets by WASREB through validated data</a:t>
          </a:r>
          <a:endParaRPr lang="en-US" sz="2600" kern="1200" dirty="0"/>
        </a:p>
      </dsp:txBody>
      <dsp:txXfrm>
        <a:off x="70397" y="2885058"/>
        <a:ext cx="8227591" cy="1301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56C72-6769-A047-AF28-A90346C07D01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DC00A-BA41-5541-AFEE-3CBA8FBC9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C1887-15E5-4027-A0DB-5B302511DA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9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7630B-4ABB-4D80-BAA6-E3D92C166145}" type="slidenum">
              <a:rPr kumimoji="0" lang="aa-E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a-E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63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063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1629" y="1400022"/>
            <a:ext cx="8460740" cy="276999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  <a:latin typeface="Tw Cen MT" panose="020B0602020104020603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63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Tw Cen MT"/>
                <a:cs typeface="Tw Cen M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070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586398" y="6164580"/>
            <a:ext cx="311785" cy="577850"/>
          </a:xfrm>
          <a:custGeom>
            <a:avLst/>
            <a:gdLst/>
            <a:ahLst/>
            <a:cxnLst/>
            <a:rect l="l" t="t" r="r" b="b"/>
            <a:pathLst>
              <a:path w="311784" h="577850">
                <a:moveTo>
                  <a:pt x="163887" y="0"/>
                </a:moveTo>
                <a:lnTo>
                  <a:pt x="156505" y="44916"/>
                </a:lnTo>
                <a:lnTo>
                  <a:pt x="142027" y="86704"/>
                </a:lnTo>
                <a:lnTo>
                  <a:pt x="122362" y="126111"/>
                </a:lnTo>
                <a:lnTo>
                  <a:pt x="99423" y="163885"/>
                </a:lnTo>
                <a:lnTo>
                  <a:pt x="75119" y="200775"/>
                </a:lnTo>
                <a:lnTo>
                  <a:pt x="51361" y="237528"/>
                </a:lnTo>
                <a:lnTo>
                  <a:pt x="30059" y="274893"/>
                </a:lnTo>
                <a:lnTo>
                  <a:pt x="13124" y="313618"/>
                </a:lnTo>
                <a:lnTo>
                  <a:pt x="2468" y="354451"/>
                </a:lnTo>
                <a:lnTo>
                  <a:pt x="0" y="398141"/>
                </a:lnTo>
                <a:lnTo>
                  <a:pt x="7630" y="445435"/>
                </a:lnTo>
                <a:lnTo>
                  <a:pt x="22447" y="481455"/>
                </a:lnTo>
                <a:lnTo>
                  <a:pt x="45163" y="512876"/>
                </a:lnTo>
                <a:lnTo>
                  <a:pt x="74113" y="538943"/>
                </a:lnTo>
                <a:lnTo>
                  <a:pt x="107634" y="558899"/>
                </a:lnTo>
                <a:lnTo>
                  <a:pt x="144061" y="571987"/>
                </a:lnTo>
                <a:lnTo>
                  <a:pt x="181730" y="577450"/>
                </a:lnTo>
                <a:lnTo>
                  <a:pt x="218977" y="574531"/>
                </a:lnTo>
                <a:lnTo>
                  <a:pt x="254138" y="562475"/>
                </a:lnTo>
                <a:lnTo>
                  <a:pt x="285549" y="540524"/>
                </a:lnTo>
                <a:lnTo>
                  <a:pt x="293425" y="530646"/>
                </a:lnTo>
                <a:lnTo>
                  <a:pt x="228974" y="530646"/>
                </a:lnTo>
                <a:lnTo>
                  <a:pt x="189044" y="529228"/>
                </a:lnTo>
                <a:lnTo>
                  <a:pt x="151970" y="519229"/>
                </a:lnTo>
                <a:lnTo>
                  <a:pt x="92253" y="473312"/>
                </a:lnTo>
                <a:lnTo>
                  <a:pt x="72538" y="437304"/>
                </a:lnTo>
                <a:lnTo>
                  <a:pt x="61539" y="392536"/>
                </a:lnTo>
                <a:lnTo>
                  <a:pt x="60935" y="350411"/>
                </a:lnTo>
                <a:lnTo>
                  <a:pt x="68658" y="311303"/>
                </a:lnTo>
                <a:lnTo>
                  <a:pt x="82489" y="274322"/>
                </a:lnTo>
                <a:lnTo>
                  <a:pt x="100208" y="238573"/>
                </a:lnTo>
                <a:lnTo>
                  <a:pt x="119597" y="203165"/>
                </a:lnTo>
                <a:lnTo>
                  <a:pt x="138434" y="167205"/>
                </a:lnTo>
                <a:lnTo>
                  <a:pt x="154502" y="129801"/>
                </a:lnTo>
                <a:lnTo>
                  <a:pt x="165580" y="90060"/>
                </a:lnTo>
                <a:lnTo>
                  <a:pt x="169448" y="47091"/>
                </a:lnTo>
                <a:lnTo>
                  <a:pt x="163887" y="0"/>
                </a:lnTo>
                <a:close/>
              </a:path>
              <a:path w="311784" h="577850">
                <a:moveTo>
                  <a:pt x="311545" y="507922"/>
                </a:moveTo>
                <a:lnTo>
                  <a:pt x="270296" y="523529"/>
                </a:lnTo>
                <a:lnTo>
                  <a:pt x="228974" y="530646"/>
                </a:lnTo>
                <a:lnTo>
                  <a:pt x="293425" y="530646"/>
                </a:lnTo>
                <a:lnTo>
                  <a:pt x="311545" y="507922"/>
                </a:lnTo>
                <a:close/>
              </a:path>
            </a:pathLst>
          </a:custGeom>
          <a:solidFill>
            <a:srgbClr val="2C3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694029" y="6312163"/>
            <a:ext cx="251837" cy="365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9144000" cy="6827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73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B5C0B4-9865-4429-9DB9-E4D824AA3EBF}"/>
              </a:ext>
            </a:extLst>
          </p:cNvPr>
          <p:cNvSpPr/>
          <p:nvPr userDrawn="1"/>
        </p:nvSpPr>
        <p:spPr bwMode="ltGray">
          <a:xfrm>
            <a:off x="1" y="0"/>
            <a:ext cx="3030793" cy="6857999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00000"/>
              </a:lnSpc>
              <a:spcAft>
                <a:spcPts val="750"/>
              </a:spcAft>
            </a:pP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3A346972-6D61-475B-B7CE-F98332BD355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352800" y="1752600"/>
            <a:ext cx="4815558" cy="434340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384572" indent="-171450">
              <a:lnSpc>
                <a:spcPct val="100000"/>
              </a:lnSpc>
              <a:spcBef>
                <a:spcPts val="0"/>
              </a:spcBef>
              <a:defRPr sz="1200"/>
            </a:lvl2pPr>
            <a:lvl3pPr marL="685800" indent="-171450">
              <a:lnSpc>
                <a:spcPct val="100000"/>
              </a:lnSpc>
              <a:spcBef>
                <a:spcPts val="0"/>
              </a:spcBef>
              <a:buFont typeface="Segoe UI" panose="020B0502040204020203" pitchFamily="34" charset="0"/>
              <a:buChar char="‒"/>
              <a:defRPr sz="1200"/>
            </a:lvl3pPr>
            <a:lvl4pPr marL="938213" indent="-171450">
              <a:lnSpc>
                <a:spcPct val="100000"/>
              </a:lnSpc>
              <a:spcBef>
                <a:spcPts val="0"/>
              </a:spcBef>
              <a:buFont typeface="Segoe UI" panose="020B0502040204020203" pitchFamily="34" charset="0"/>
              <a:buChar char="»"/>
              <a:defRPr sz="1200"/>
            </a:lvl4pPr>
            <a:lvl5pPr marL="1203722" indent="-17145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C02297B-6517-4F8F-92DF-03ED0886C6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0361" y="3149688"/>
            <a:ext cx="2210072" cy="553998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600" b="1" i="0">
                <a:solidFill>
                  <a:schemeClr val="tx1"/>
                </a:solidFill>
                <a:latin typeface="Tw Cen MT" panose="020B06020201040206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651B055B-7EE5-4E28-B14D-5D78F1BB8331}"/>
              </a:ext>
            </a:extLst>
          </p:cNvPr>
          <p:cNvSpPr/>
          <p:nvPr userDrawn="1"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bk object 17">
            <a:extLst>
              <a:ext uri="{FF2B5EF4-FFF2-40B4-BE49-F238E27FC236}">
                <a16:creationId xmlns:a16="http://schemas.microsoft.com/office/drawing/2014/main" id="{B1174033-EE04-43D4-A2B7-F8D941AD193C}"/>
              </a:ext>
            </a:extLst>
          </p:cNvPr>
          <p:cNvSpPr/>
          <p:nvPr userDrawn="1"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915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586398" y="6164580"/>
            <a:ext cx="311785" cy="577850"/>
          </a:xfrm>
          <a:custGeom>
            <a:avLst/>
            <a:gdLst/>
            <a:ahLst/>
            <a:cxnLst/>
            <a:rect l="l" t="t" r="r" b="b"/>
            <a:pathLst>
              <a:path w="311784" h="577850">
                <a:moveTo>
                  <a:pt x="163887" y="0"/>
                </a:moveTo>
                <a:lnTo>
                  <a:pt x="156505" y="44916"/>
                </a:lnTo>
                <a:lnTo>
                  <a:pt x="142027" y="86704"/>
                </a:lnTo>
                <a:lnTo>
                  <a:pt x="122362" y="126111"/>
                </a:lnTo>
                <a:lnTo>
                  <a:pt x="99423" y="163885"/>
                </a:lnTo>
                <a:lnTo>
                  <a:pt x="75119" y="200775"/>
                </a:lnTo>
                <a:lnTo>
                  <a:pt x="51361" y="237528"/>
                </a:lnTo>
                <a:lnTo>
                  <a:pt x="30059" y="274893"/>
                </a:lnTo>
                <a:lnTo>
                  <a:pt x="13124" y="313618"/>
                </a:lnTo>
                <a:lnTo>
                  <a:pt x="2468" y="354451"/>
                </a:lnTo>
                <a:lnTo>
                  <a:pt x="0" y="398141"/>
                </a:lnTo>
                <a:lnTo>
                  <a:pt x="7630" y="445435"/>
                </a:lnTo>
                <a:lnTo>
                  <a:pt x="22447" y="481455"/>
                </a:lnTo>
                <a:lnTo>
                  <a:pt x="45163" y="512876"/>
                </a:lnTo>
                <a:lnTo>
                  <a:pt x="74113" y="538943"/>
                </a:lnTo>
                <a:lnTo>
                  <a:pt x="107634" y="558899"/>
                </a:lnTo>
                <a:lnTo>
                  <a:pt x="144061" y="571987"/>
                </a:lnTo>
                <a:lnTo>
                  <a:pt x="181730" y="577450"/>
                </a:lnTo>
                <a:lnTo>
                  <a:pt x="218977" y="574531"/>
                </a:lnTo>
                <a:lnTo>
                  <a:pt x="254138" y="562475"/>
                </a:lnTo>
                <a:lnTo>
                  <a:pt x="285549" y="540524"/>
                </a:lnTo>
                <a:lnTo>
                  <a:pt x="293425" y="530646"/>
                </a:lnTo>
                <a:lnTo>
                  <a:pt x="228974" y="530646"/>
                </a:lnTo>
                <a:lnTo>
                  <a:pt x="189044" y="529228"/>
                </a:lnTo>
                <a:lnTo>
                  <a:pt x="151970" y="519229"/>
                </a:lnTo>
                <a:lnTo>
                  <a:pt x="92253" y="473312"/>
                </a:lnTo>
                <a:lnTo>
                  <a:pt x="72538" y="437304"/>
                </a:lnTo>
                <a:lnTo>
                  <a:pt x="61539" y="392536"/>
                </a:lnTo>
                <a:lnTo>
                  <a:pt x="60935" y="350411"/>
                </a:lnTo>
                <a:lnTo>
                  <a:pt x="68658" y="311303"/>
                </a:lnTo>
                <a:lnTo>
                  <a:pt x="82489" y="274322"/>
                </a:lnTo>
                <a:lnTo>
                  <a:pt x="100208" y="238573"/>
                </a:lnTo>
                <a:lnTo>
                  <a:pt x="119597" y="203165"/>
                </a:lnTo>
                <a:lnTo>
                  <a:pt x="138434" y="167205"/>
                </a:lnTo>
                <a:lnTo>
                  <a:pt x="154502" y="129801"/>
                </a:lnTo>
                <a:lnTo>
                  <a:pt x="165580" y="90060"/>
                </a:lnTo>
                <a:lnTo>
                  <a:pt x="169448" y="47091"/>
                </a:lnTo>
                <a:lnTo>
                  <a:pt x="163887" y="0"/>
                </a:lnTo>
                <a:close/>
              </a:path>
              <a:path w="311784" h="577850">
                <a:moveTo>
                  <a:pt x="311545" y="507922"/>
                </a:moveTo>
                <a:lnTo>
                  <a:pt x="270296" y="523529"/>
                </a:lnTo>
                <a:lnTo>
                  <a:pt x="228974" y="530646"/>
                </a:lnTo>
                <a:lnTo>
                  <a:pt x="293425" y="530646"/>
                </a:lnTo>
                <a:lnTo>
                  <a:pt x="311545" y="507922"/>
                </a:lnTo>
                <a:close/>
              </a:path>
            </a:pathLst>
          </a:custGeom>
          <a:solidFill>
            <a:srgbClr val="2C3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694029" y="6312163"/>
            <a:ext cx="251837" cy="3654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FC0"/>
                </a:solidFill>
                <a:latin typeface="Tw Cen MT"/>
                <a:cs typeface="Tw Cen M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1629" y="1400022"/>
            <a:ext cx="8460740" cy="1923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114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1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796"/>
            <a:ext cx="9144000" cy="6858000"/>
          </a:xfrm>
          <a:prstGeom prst="rect">
            <a:avLst/>
          </a:prstGeom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152400" y="990600"/>
            <a:ext cx="8610600" cy="3810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Performance Improvement Action Plan Manual</a:t>
            </a:r>
            <a:br>
              <a:rPr lang="en-US" altLang="en-US" dirty="0">
                <a:solidFill>
                  <a:srgbClr val="002060"/>
                </a:solidFill>
                <a:cs typeface="Arial" charset="0"/>
              </a:rPr>
            </a:b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WASREB</a:t>
            </a:r>
            <a:br>
              <a:rPr lang="en-US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US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US" altLang="en-US" sz="3600" b="1" dirty="0">
                <a:solidFill>
                  <a:srgbClr val="FF0000"/>
                </a:solidFill>
                <a:cs typeface="Arial" charset="0"/>
              </a:rPr>
            </a:br>
            <a:br>
              <a:rPr lang="en-US" alt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w Cen MT"/>
                <a:ea typeface="+mj-ea"/>
                <a:cs typeface="Arial" charset="0"/>
              </a:rPr>
            </a:b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w Cen MT"/>
                <a:ea typeface="+mj-ea"/>
                <a:cs typeface="Arial" charset="0"/>
              </a:rPr>
            </a:br>
            <a:br>
              <a:rPr lang="en-US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GB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KE" sz="3600" b="1" dirty="0">
                <a:solidFill>
                  <a:srgbClr val="002060"/>
                </a:solidFill>
                <a:cs typeface="Arial" charset="0"/>
              </a:rPr>
            </a:br>
            <a:br>
              <a:rPr lang="en-GB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GB" altLang="en-US" sz="3600" b="1" dirty="0">
                <a:solidFill>
                  <a:srgbClr val="002060"/>
                </a:solidFill>
                <a:cs typeface="Arial" charset="0"/>
              </a:rPr>
            </a:br>
            <a:br>
              <a:rPr lang="en-GB" altLang="en-US" sz="3600" b="1" dirty="0">
                <a:solidFill>
                  <a:srgbClr val="002060"/>
                </a:solidFill>
                <a:cs typeface="Arial" charset="0"/>
              </a:rPr>
            </a:br>
            <a:endParaRPr lang="en-GB" altLang="en-US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E70438-BECB-47CB-9244-615D1126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B76C3-6EF7-46F9-889E-796767176F95}" type="slidenum">
              <a:rPr lang="en-GB" smtClean="0"/>
              <a:pPr/>
              <a:t>1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016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EF1F-0293-E168-B5DA-7363AFDE0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Risks and Mitigation of using the PIAP tool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9EDC61-103D-F89C-56BC-2657332E7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74977"/>
              </p:ext>
            </p:extLst>
          </p:nvPr>
        </p:nvGraphicFramePr>
        <p:xfrm>
          <a:off x="838200" y="1905000"/>
          <a:ext cx="7848600" cy="4038600"/>
        </p:xfrm>
        <a:graphic>
          <a:graphicData uri="http://schemas.openxmlformats.org/drawingml/2006/table">
            <a:tbl>
              <a:tblPr>
                <a:noFill/>
                <a:tableStyleId>{327F97BB-C833-4FB7-BDE5-3F7075034690}</a:tableStyleId>
              </a:tblPr>
              <a:tblGrid>
                <a:gridCol w="4071895">
                  <a:extLst>
                    <a:ext uri="{9D8B030D-6E8A-4147-A177-3AD203B41FA5}">
                      <a16:colId xmlns:a16="http://schemas.microsoft.com/office/drawing/2014/main" val="1103572000"/>
                    </a:ext>
                  </a:extLst>
                </a:gridCol>
                <a:gridCol w="3776705">
                  <a:extLst>
                    <a:ext uri="{9D8B030D-6E8A-4147-A177-3AD203B41FA5}">
                      <a16:colId xmlns:a16="http://schemas.microsoft.com/office/drawing/2014/main" val="2124218686"/>
                    </a:ext>
                  </a:extLst>
                </a:gridCol>
              </a:tblGrid>
              <a:tr h="61648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RISK</a:t>
                      </a:r>
                      <a:endParaRPr lang="en-GB" sz="2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MITIGATION</a:t>
                      </a:r>
                      <a:endParaRPr lang="en-GB" sz="2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919873"/>
                  </a:ext>
                </a:extLst>
              </a:tr>
              <a:tr h="931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Inaccurate historical data</a:t>
                      </a:r>
                      <a:endParaRPr lang="en-GB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Verify against published data</a:t>
                      </a:r>
                      <a:endParaRPr lang="en-GB" sz="2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332122"/>
                  </a:ext>
                </a:extLst>
              </a:tr>
              <a:tr h="124554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Wrong Prioritization of intervention</a:t>
                      </a:r>
                      <a:endParaRPr lang="en-GB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Use payback period. Start with low hanging fruits</a:t>
                      </a:r>
                      <a:endParaRPr lang="en-US" sz="2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933644"/>
                  </a:ext>
                </a:extLst>
              </a:tr>
              <a:tr h="124554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Overestimation or underestimation of Impact of interventions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Compare against similar interventions in other utilities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70635" marR="7110" marT="85318" marB="85318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176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97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CCAE3389-62BA-4692-959F-AC92A72B83ED}"/>
              </a:ext>
            </a:extLst>
          </p:cNvPr>
          <p:cNvSpPr txBox="1"/>
          <p:nvPr/>
        </p:nvSpPr>
        <p:spPr>
          <a:xfrm>
            <a:off x="1303095" y="1806893"/>
            <a:ext cx="18280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0" lvl="0" indent="0" algn="l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w Cen MT"/>
                <a:ea typeface="+mn-ea"/>
                <a:cs typeface="Tw Cen MT"/>
              </a:rPr>
              <a:t>14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/>
              <a:ea typeface="+mn-ea"/>
              <a:cs typeface="Tw Cen MT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0F671E-E805-401D-9C4E-A28927BD2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71400"/>
            <a:ext cx="8538008" cy="1025352"/>
          </a:xfrm>
        </p:spPr>
        <p:txBody>
          <a:bodyPr>
            <a:noAutofit/>
          </a:bodyPr>
          <a:lstStyle/>
          <a:p>
            <a:pPr algn="ctr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kern="1200" dirty="0">
                <a:solidFill>
                  <a:srgbClr val="FF0000"/>
                </a:solidFill>
                <a:latin typeface="+mj-lt"/>
                <a:cs typeface="+mj-cs"/>
              </a:rPr>
              <a:t>Purpose of the PIAP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7279B91-58F3-E9B8-8832-8BCE6CADBF74}"/>
              </a:ext>
            </a:extLst>
          </p:cNvPr>
          <p:cNvSpPr/>
          <p:nvPr/>
        </p:nvSpPr>
        <p:spPr>
          <a:xfrm>
            <a:off x="256692" y="2802096"/>
            <a:ext cx="8363272" cy="7881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Examines interventions proposed by utilities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6FB5F6-D551-EBD0-79FA-8A3B542EA755}"/>
              </a:ext>
            </a:extLst>
          </p:cNvPr>
          <p:cNvSpPr/>
          <p:nvPr/>
        </p:nvSpPr>
        <p:spPr>
          <a:xfrm>
            <a:off x="269975" y="3765176"/>
            <a:ext cx="8363272" cy="149262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Allows WASREB to track WSPs’ progress toward performance targets especially OCCR and </a:t>
            </a:r>
          </a:p>
          <a:p>
            <a:pPr algn="ctr"/>
            <a:r>
              <a:rPr lang="en-GB" dirty="0"/>
              <a:t>Ensure regulatory compliance</a:t>
            </a:r>
          </a:p>
          <a:p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E71A4F-53F0-4442-2641-7E3CC3D80AAA}"/>
              </a:ext>
            </a:extLst>
          </p:cNvPr>
          <p:cNvSpPr/>
          <p:nvPr/>
        </p:nvSpPr>
        <p:spPr>
          <a:xfrm>
            <a:off x="256692" y="1801000"/>
            <a:ext cx="8363272" cy="78819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Main Purpose is to diagnose the WSP through KPIs, propose and prioritize interventions, and   forecast improvement in  performance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D067579-6D3F-1E92-9EB0-54649DAF8E93}"/>
              </a:ext>
            </a:extLst>
          </p:cNvPr>
          <p:cNvSpPr/>
          <p:nvPr/>
        </p:nvSpPr>
        <p:spPr>
          <a:xfrm>
            <a:off x="323528" y="5486400"/>
            <a:ext cx="8363272" cy="7881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Improves service levels, reduces NRW, and enhances sustainability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22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Background of the PIAP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5038332"/>
              </p:ext>
            </p:extLst>
          </p:nvPr>
        </p:nvGraphicFramePr>
        <p:xfrm>
          <a:off x="457199" y="1828800"/>
          <a:ext cx="8229600" cy="4221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A4D5C4F-2F02-67CE-0184-D5921874FF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1952777"/>
              </p:ext>
            </p:extLst>
          </p:nvPr>
        </p:nvGraphicFramePr>
        <p:xfrm>
          <a:off x="609600" y="1397000"/>
          <a:ext cx="7772400" cy="4221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dirty="0">
                <a:solidFill>
                  <a:srgbClr val="FF0000"/>
                </a:solidFill>
              </a:rPr>
              <a:t>Key Enhancements in the</a:t>
            </a:r>
            <a:r>
              <a:rPr lang="en-GB" dirty="0">
                <a:solidFill>
                  <a:srgbClr val="FF0000"/>
                </a:solidFill>
              </a:rPr>
              <a:t> PIAP tool</a:t>
            </a:r>
            <a:endParaRPr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905019-11CA-3CF6-521F-D0D6CC68851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9265626"/>
              </p:ext>
            </p:extLst>
          </p:nvPr>
        </p:nvGraphicFramePr>
        <p:xfrm>
          <a:off x="457200" y="1577340"/>
          <a:ext cx="8229600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1 &amp; 2 – WSP Overview &amp; Indicator Diagnosis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7E05C9-9B56-1212-5C56-B2E5F644626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9637917"/>
              </p:ext>
            </p:extLst>
          </p:nvPr>
        </p:nvGraphicFramePr>
        <p:xfrm>
          <a:off x="457200" y="1577340"/>
          <a:ext cx="8077200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Step 3 – Diagnostic &amp;Root Cause Analysis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2C2F35-0297-4A32-623C-215B80F9F3A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7539417"/>
              </p:ext>
            </p:extLst>
          </p:nvPr>
        </p:nvGraphicFramePr>
        <p:xfrm>
          <a:off x="457200" y="1577340"/>
          <a:ext cx="7772400" cy="4290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4 &amp; 5 – Intervention Selection and Prioritization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651307-4181-1E6B-8645-D14B68EF7F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56788599"/>
              </p:ext>
            </p:extLst>
          </p:nvPr>
        </p:nvGraphicFramePr>
        <p:xfrm>
          <a:off x="457199" y="1577340"/>
          <a:ext cx="8368385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dirty="0">
                <a:solidFill>
                  <a:srgbClr val="FF0000"/>
                </a:solidFill>
              </a:rPr>
              <a:t>Step </a:t>
            </a:r>
            <a:r>
              <a:rPr lang="en-GB" dirty="0">
                <a:solidFill>
                  <a:srgbClr val="FF0000"/>
                </a:solidFill>
              </a:rPr>
              <a:t>6: Intervention Impact Analysis</a:t>
            </a:r>
            <a:endParaRPr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3110C5-304E-07AC-0A88-439EE45C84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3766194"/>
              </p:ext>
            </p:extLst>
          </p:nvPr>
        </p:nvGraphicFramePr>
        <p:xfrm>
          <a:off x="457200" y="1577340"/>
          <a:ext cx="3977640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1300-000005000000}"/>
              </a:ext>
            </a:extLst>
          </p:cNvPr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837275084"/>
              </p:ext>
            </p:extLst>
          </p:nvPr>
        </p:nvGraphicFramePr>
        <p:xfrm>
          <a:off x="4708525" y="1577975"/>
          <a:ext cx="4283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FFE5-1092-56CB-678C-05BBB7627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07" y="6807"/>
            <a:ext cx="8368385" cy="1123315"/>
          </a:xfrm>
        </p:spPr>
        <p:txBody>
          <a:bodyPr wrap="square"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STEP 7: Progress Tracker</a:t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867DC00E-1C32-0B1F-F719-A16E1FB839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4040339"/>
              </p:ext>
            </p:extLst>
          </p:nvPr>
        </p:nvGraphicFramePr>
        <p:xfrm>
          <a:off x="318415" y="1752600"/>
          <a:ext cx="8368385" cy="4351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9055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15178</TotalTime>
  <Words>462</Words>
  <Application>Microsoft Office PowerPoint</Application>
  <PresentationFormat>On-screen Show (4:3)</PresentationFormat>
  <Paragraphs>50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 Narrow</vt:lpstr>
      <vt:lpstr>Arial</vt:lpstr>
      <vt:lpstr>Calibri</vt:lpstr>
      <vt:lpstr>Courier New</vt:lpstr>
      <vt:lpstr>Segoe UI</vt:lpstr>
      <vt:lpstr>Tw Cen MT</vt:lpstr>
      <vt:lpstr>1_Office Theme</vt:lpstr>
      <vt:lpstr>Performance Improvement Action Plan Manual WASREB            </vt:lpstr>
      <vt:lpstr>Purpose of the PIAP</vt:lpstr>
      <vt:lpstr>Background of the PIAP</vt:lpstr>
      <vt:lpstr>Key Enhancements in the PIAP tool</vt:lpstr>
      <vt:lpstr>Step 1 &amp; 2 – WSP Overview &amp; Indicator Diagnosis</vt:lpstr>
      <vt:lpstr>Step 3 – Diagnostic &amp;Root Cause Analysis</vt:lpstr>
      <vt:lpstr>Step 4 &amp; 5 – Intervention Selection and Prioritization </vt:lpstr>
      <vt:lpstr>Step 6: Intervention Impact Analysis</vt:lpstr>
      <vt:lpstr>STEP 7: Progress Tracker </vt:lpstr>
      <vt:lpstr>Risks and Mitigation of using the PIAP tool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job hulbert</dc:creator>
  <cp:lastModifiedBy>Antony Kanai</cp:lastModifiedBy>
  <cp:revision>515</cp:revision>
  <dcterms:created xsi:type="dcterms:W3CDTF">2020-10-26T12:27:08Z</dcterms:created>
  <dcterms:modified xsi:type="dcterms:W3CDTF">2025-06-30T13:22:14Z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2020-10-26T00:00:00Z</vt:filetime>
  </property>
</Properties>
</file>